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0" d="100"/>
          <a:sy n="20" d="100"/>
        </p:scale>
        <p:origin x="-429" y="-7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1376-C0B4-4995-B522-F35933AF851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D7B7-FF02-4C34-A6EF-F4AC9C9D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E0F6614-A4BA-40B2-9F23-EF6FB0033791}"/>
              </a:ext>
            </a:extLst>
          </p:cNvPr>
          <p:cNvGrpSpPr/>
          <p:nvPr/>
        </p:nvGrpSpPr>
        <p:grpSpPr>
          <a:xfrm>
            <a:off x="4365459" y="11983446"/>
            <a:ext cx="34556700" cy="6400800"/>
            <a:chOff x="4365459" y="11983446"/>
            <a:chExt cx="34556700" cy="64008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C4677E-6178-414A-96B7-0780A664984A}"/>
                </a:ext>
              </a:extLst>
            </p:cNvPr>
            <p:cNvGrpSpPr/>
            <p:nvPr/>
          </p:nvGrpSpPr>
          <p:grpSpPr>
            <a:xfrm>
              <a:off x="4365459" y="11983446"/>
              <a:ext cx="17339509" cy="6400800"/>
              <a:chOff x="4365459" y="11983446"/>
              <a:chExt cx="17339509" cy="64008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5E5DDC5-7B14-494B-B25B-CA4DDD4909CC}"/>
                  </a:ext>
                </a:extLst>
              </p:cNvPr>
              <p:cNvGrpSpPr/>
              <p:nvPr/>
            </p:nvGrpSpPr>
            <p:grpSpPr>
              <a:xfrm>
                <a:off x="4365459" y="11983446"/>
                <a:ext cx="11026941" cy="6400800"/>
                <a:chOff x="4365459" y="11983446"/>
                <a:chExt cx="11026941" cy="640080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D1C9A87D-6481-4E5F-88F6-4BE4DFD92572}"/>
                    </a:ext>
                  </a:extLst>
                </p:cNvPr>
                <p:cNvCxnSpPr/>
                <p:nvPr/>
              </p:nvCxnSpPr>
              <p:spPr>
                <a:xfrm>
                  <a:off x="4365459" y="12175958"/>
                  <a:ext cx="6057900" cy="0"/>
                </a:xfrm>
                <a:prstGeom prst="line">
                  <a:avLst/>
                </a:prstGeom>
                <a:ln w="3810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7E99DA5F-3D6D-4488-8B55-586F08652B5B}"/>
                    </a:ext>
                  </a:extLst>
                </p:cNvPr>
                <p:cNvCxnSpPr/>
                <p:nvPr/>
              </p:nvCxnSpPr>
              <p:spPr>
                <a:xfrm>
                  <a:off x="8991600" y="12175958"/>
                  <a:ext cx="6400800" cy="0"/>
                </a:xfrm>
                <a:prstGeom prst="line">
                  <a:avLst/>
                </a:prstGeom>
                <a:ln w="3810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18ABAA-07A5-47CC-8027-2674FE8AC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92400" y="11983446"/>
                  <a:ext cx="0" cy="6400800"/>
                </a:xfrm>
                <a:prstGeom prst="line">
                  <a:avLst/>
                </a:prstGeom>
                <a:ln w="3810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5DB07D9-D577-45A6-BFF7-2175E901F60C}"/>
                  </a:ext>
                </a:extLst>
              </p:cNvPr>
              <p:cNvCxnSpPr/>
              <p:nvPr/>
            </p:nvCxnSpPr>
            <p:spPr>
              <a:xfrm>
                <a:off x="15304168" y="18187731"/>
                <a:ext cx="6400800" cy="0"/>
              </a:xfrm>
              <a:prstGeom prst="line">
                <a:avLst/>
              </a:prstGeom>
              <a:ln w="3810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AF31A0-9422-4644-83EF-139A0AD746BD}"/>
                </a:ext>
              </a:extLst>
            </p:cNvPr>
            <p:cNvCxnSpPr>
              <a:cxnSpLocks/>
            </p:cNvCxnSpPr>
            <p:nvPr/>
          </p:nvCxnSpPr>
          <p:spPr>
            <a:xfrm>
              <a:off x="21704968" y="11983446"/>
              <a:ext cx="0" cy="6400800"/>
            </a:xfrm>
            <a:prstGeom prst="line">
              <a:avLst/>
            </a:prstGeom>
            <a:ln w="381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CDAFE-E551-4319-8CD4-980DDED31FF5}"/>
                </a:ext>
              </a:extLst>
            </p:cNvPr>
            <p:cNvCxnSpPr>
              <a:cxnSpLocks/>
            </p:cNvCxnSpPr>
            <p:nvPr/>
          </p:nvCxnSpPr>
          <p:spPr>
            <a:xfrm>
              <a:off x="27800968" y="11983446"/>
              <a:ext cx="0" cy="6400800"/>
            </a:xfrm>
            <a:prstGeom prst="line">
              <a:avLst/>
            </a:prstGeom>
            <a:ln w="381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2E073E-1CC1-4EC4-939A-DC5DC5B97DEA}"/>
                </a:ext>
              </a:extLst>
            </p:cNvPr>
            <p:cNvCxnSpPr/>
            <p:nvPr/>
          </p:nvCxnSpPr>
          <p:spPr>
            <a:xfrm>
              <a:off x="21576632" y="12175958"/>
              <a:ext cx="6400800" cy="0"/>
            </a:xfrm>
            <a:prstGeom prst="line">
              <a:avLst/>
            </a:prstGeom>
            <a:ln w="381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5BD4B4-9D91-433E-BD48-BE85A8A56D48}"/>
                </a:ext>
              </a:extLst>
            </p:cNvPr>
            <p:cNvCxnSpPr/>
            <p:nvPr/>
          </p:nvCxnSpPr>
          <p:spPr>
            <a:xfrm>
              <a:off x="27648568" y="18187731"/>
              <a:ext cx="6400800" cy="0"/>
            </a:xfrm>
            <a:prstGeom prst="line">
              <a:avLst/>
            </a:prstGeom>
            <a:ln w="381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6186EE-6861-4790-9EF0-F2B9B688F737}"/>
                </a:ext>
              </a:extLst>
            </p:cNvPr>
            <p:cNvCxnSpPr/>
            <p:nvPr/>
          </p:nvCxnSpPr>
          <p:spPr>
            <a:xfrm>
              <a:off x="32864259" y="18187731"/>
              <a:ext cx="6057900" cy="0"/>
            </a:xfrm>
            <a:prstGeom prst="line">
              <a:avLst/>
            </a:prstGeom>
            <a:ln w="381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C8C3F-DF5C-400D-B832-D530477CC9AE}"/>
              </a:ext>
            </a:extLst>
          </p:cNvPr>
          <p:cNvCxnSpPr>
            <a:cxnSpLocks/>
          </p:cNvCxnSpPr>
          <p:nvPr/>
        </p:nvCxnSpPr>
        <p:spPr>
          <a:xfrm flipV="1">
            <a:off x="15376357" y="18673010"/>
            <a:ext cx="0" cy="228600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D70121-F40B-4477-99B2-10E8E6F56CCA}"/>
              </a:ext>
            </a:extLst>
          </p:cNvPr>
          <p:cNvCxnSpPr>
            <a:cxnSpLocks/>
          </p:cNvCxnSpPr>
          <p:nvPr/>
        </p:nvCxnSpPr>
        <p:spPr>
          <a:xfrm flipV="1">
            <a:off x="27800968" y="18673010"/>
            <a:ext cx="0" cy="228600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4FE021-F466-4C41-B170-88B5ABA4FD00}"/>
              </a:ext>
            </a:extLst>
          </p:cNvPr>
          <p:cNvSpPr txBox="1"/>
          <p:nvPr/>
        </p:nvSpPr>
        <p:spPr>
          <a:xfrm>
            <a:off x="19600773" y="18844281"/>
            <a:ext cx="39597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latin typeface="Roboto" panose="02000000000000000000" pitchFamily="2" charset="0"/>
                <a:ea typeface="Roboto" panose="02000000000000000000" pitchFamily="2" charset="0"/>
              </a:rPr>
              <a:t>Period</a:t>
            </a:r>
          </a:p>
          <a:p>
            <a:pPr algn="ctr"/>
            <a: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</a:rPr>
              <a:t>1000µS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A10F03-85EF-4251-A18E-5C1413428A3A}"/>
              </a:ext>
            </a:extLst>
          </p:cNvPr>
          <p:cNvCxnSpPr/>
          <p:nvPr/>
        </p:nvCxnSpPr>
        <p:spPr>
          <a:xfrm>
            <a:off x="15392400" y="20044610"/>
            <a:ext cx="3657600" cy="0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23C22E-1DA2-4A4A-B3D8-8EB9349D762C}"/>
              </a:ext>
            </a:extLst>
          </p:cNvPr>
          <p:cNvCxnSpPr/>
          <p:nvPr/>
        </p:nvCxnSpPr>
        <p:spPr>
          <a:xfrm>
            <a:off x="24143368" y="20044610"/>
            <a:ext cx="3657600" cy="0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F12B69-3385-4EF7-A414-F6076E8E3234}"/>
              </a:ext>
            </a:extLst>
          </p:cNvPr>
          <p:cNvCxnSpPr>
            <a:cxnSpLocks/>
          </p:cNvCxnSpPr>
          <p:nvPr/>
        </p:nvCxnSpPr>
        <p:spPr>
          <a:xfrm>
            <a:off x="27800968" y="9529011"/>
            <a:ext cx="0" cy="228600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080D0D-3B68-4978-B2C1-08DA073CA574}"/>
              </a:ext>
            </a:extLst>
          </p:cNvPr>
          <p:cNvCxnSpPr>
            <a:cxnSpLocks/>
          </p:cNvCxnSpPr>
          <p:nvPr/>
        </p:nvCxnSpPr>
        <p:spPr>
          <a:xfrm>
            <a:off x="21745073" y="9529011"/>
            <a:ext cx="0" cy="2286000"/>
          </a:xfrm>
          <a:prstGeom prst="straightConnector1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AEE4BC-CE71-40E3-B62C-865C5AAFA9A5}"/>
              </a:ext>
            </a:extLst>
          </p:cNvPr>
          <p:cNvSpPr txBox="1"/>
          <p:nvPr/>
        </p:nvSpPr>
        <p:spPr>
          <a:xfrm>
            <a:off x="22255348" y="9414354"/>
            <a:ext cx="504336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latin typeface="Roboto" panose="02000000000000000000" pitchFamily="2" charset="0"/>
                <a:ea typeface="Roboto" panose="02000000000000000000" pitchFamily="2" charset="0"/>
              </a:rPr>
              <a:t>On Time</a:t>
            </a:r>
          </a:p>
          <a:p>
            <a:pPr algn="ctr"/>
            <a: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</a:rPr>
              <a:t>500µS</a:t>
            </a:r>
          </a:p>
        </p:txBody>
      </p:sp>
    </p:spTree>
    <p:extLst>
      <p:ext uri="{BB962C8B-B14F-4D97-AF65-F5344CB8AC3E}">
        <p14:creationId xmlns:p14="http://schemas.microsoft.com/office/powerpoint/2010/main" val="11610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DCFB72-8F40-496D-9F17-F13FB4EE9071}"/>
              </a:ext>
            </a:extLst>
          </p:cNvPr>
          <p:cNvCxnSpPr>
            <a:cxnSpLocks/>
          </p:cNvCxnSpPr>
          <p:nvPr/>
        </p:nvCxnSpPr>
        <p:spPr>
          <a:xfrm flipH="1" flipV="1">
            <a:off x="11133013" y="30636226"/>
            <a:ext cx="5927157" cy="2722209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D49D5C2-1893-4DE7-BBF7-C18BEDF844A5}"/>
              </a:ext>
            </a:extLst>
          </p:cNvPr>
          <p:cNvCxnSpPr>
            <a:cxnSpLocks/>
          </p:cNvCxnSpPr>
          <p:nvPr/>
        </p:nvCxnSpPr>
        <p:spPr>
          <a:xfrm flipH="1">
            <a:off x="35985357" y="27932250"/>
            <a:ext cx="6502160" cy="4432697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A4149D-A088-42F6-985F-1DE10216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55" y="26629902"/>
            <a:ext cx="10821792" cy="646006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44D7E5-DF3E-46F5-923E-E515CE84FF81}"/>
              </a:ext>
            </a:extLst>
          </p:cNvPr>
          <p:cNvCxnSpPr>
            <a:cxnSpLocks/>
          </p:cNvCxnSpPr>
          <p:nvPr/>
        </p:nvCxnSpPr>
        <p:spPr>
          <a:xfrm>
            <a:off x="10323095" y="14558211"/>
            <a:ext cx="5221705" cy="5853171"/>
          </a:xfrm>
          <a:prstGeom prst="line">
            <a:avLst/>
          </a:prstGeom>
          <a:ln w="508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C42F13-9928-4128-AE76-0AA33291EF45}"/>
              </a:ext>
            </a:extLst>
          </p:cNvPr>
          <p:cNvCxnSpPr>
            <a:cxnSpLocks/>
          </p:cNvCxnSpPr>
          <p:nvPr/>
        </p:nvCxnSpPr>
        <p:spPr>
          <a:xfrm>
            <a:off x="19414859" y="11499333"/>
            <a:ext cx="0" cy="7558688"/>
          </a:xfrm>
          <a:prstGeom prst="line">
            <a:avLst/>
          </a:prstGeom>
          <a:ln w="508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B8B5B83-050F-47CC-9CBC-6672AFFE1023}"/>
              </a:ext>
            </a:extLst>
          </p:cNvPr>
          <p:cNvCxnSpPr>
            <a:cxnSpLocks/>
          </p:cNvCxnSpPr>
          <p:nvPr/>
        </p:nvCxnSpPr>
        <p:spPr>
          <a:xfrm flipH="1">
            <a:off x="23016613" y="15481673"/>
            <a:ext cx="6290707" cy="6263825"/>
          </a:xfrm>
          <a:prstGeom prst="line">
            <a:avLst/>
          </a:prstGeom>
          <a:ln w="508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2542F1-866C-42E4-BC6C-B7E2742D24F2}"/>
              </a:ext>
            </a:extLst>
          </p:cNvPr>
          <p:cNvCxnSpPr>
            <a:cxnSpLocks/>
          </p:cNvCxnSpPr>
          <p:nvPr/>
        </p:nvCxnSpPr>
        <p:spPr>
          <a:xfrm flipH="1">
            <a:off x="28033433" y="22129480"/>
            <a:ext cx="9240399" cy="3306721"/>
          </a:xfrm>
          <a:prstGeom prst="line">
            <a:avLst/>
          </a:prstGeom>
          <a:ln w="508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D747B2-B017-4ABE-8AE0-B3B9C7B9C8B7}"/>
              </a:ext>
            </a:extLst>
          </p:cNvPr>
          <p:cNvCxnSpPr>
            <a:cxnSpLocks/>
          </p:cNvCxnSpPr>
          <p:nvPr/>
        </p:nvCxnSpPr>
        <p:spPr>
          <a:xfrm flipH="1">
            <a:off x="27746803" y="21361517"/>
            <a:ext cx="9240399" cy="3306721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E36FC9F-4884-48E4-B412-F6E3425EE66A}"/>
              </a:ext>
            </a:extLst>
          </p:cNvPr>
          <p:cNvCxnSpPr>
            <a:cxnSpLocks/>
          </p:cNvCxnSpPr>
          <p:nvPr/>
        </p:nvCxnSpPr>
        <p:spPr>
          <a:xfrm flipH="1">
            <a:off x="22138108" y="15167616"/>
            <a:ext cx="6290707" cy="6263825"/>
          </a:xfrm>
          <a:prstGeom prst="line">
            <a:avLst/>
          </a:prstGeom>
          <a:ln w="508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72BB54-1943-411D-A75C-3BB9351E57B1}"/>
              </a:ext>
            </a:extLst>
          </p:cNvPr>
          <p:cNvCxnSpPr>
            <a:cxnSpLocks/>
          </p:cNvCxnSpPr>
          <p:nvPr/>
        </p:nvCxnSpPr>
        <p:spPr>
          <a:xfrm>
            <a:off x="24979563" y="26832278"/>
            <a:ext cx="7253037" cy="4866922"/>
          </a:xfrm>
          <a:prstGeom prst="line">
            <a:avLst/>
          </a:prstGeom>
          <a:ln w="5080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936C325-405D-4E74-91EF-568FB6D9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0" y="9547058"/>
            <a:ext cx="9144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82002F-ABB1-4AA0-A60C-CC92C5861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563" y="5976836"/>
            <a:ext cx="9144000" cy="685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BFC906-E716-4AE0-BEBF-74A83482E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592" y="10376479"/>
            <a:ext cx="9144000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8BE05DD-61F9-4415-866F-F34780615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05" y="17484796"/>
            <a:ext cx="9144000" cy="685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A4815D-9F24-4E4F-A4A2-1041E8B7C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316" y="18166600"/>
            <a:ext cx="17320493" cy="1692660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CF0C91C-E894-4C29-BDB9-F057B281B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320" y="28987480"/>
            <a:ext cx="12983855" cy="953681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A994AAB-B987-4E47-8F58-F1E647D9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703" y="26491431"/>
            <a:ext cx="5656943" cy="45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3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Zegarelli</dc:creator>
  <cp:lastModifiedBy>Zac Zegarelli</cp:lastModifiedBy>
  <cp:revision>5</cp:revision>
  <dcterms:created xsi:type="dcterms:W3CDTF">2018-05-29T18:02:15Z</dcterms:created>
  <dcterms:modified xsi:type="dcterms:W3CDTF">2018-05-30T20:39:09Z</dcterms:modified>
</cp:coreProperties>
</file>