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88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6703-94CA-4850-927C-C65FB8D0361C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57F-4D6F-4717-A358-1F7D9E0B4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8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6703-94CA-4850-927C-C65FB8D0361C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57F-4D6F-4717-A358-1F7D9E0B4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7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6703-94CA-4850-927C-C65FB8D0361C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57F-4D6F-4717-A358-1F7D9E0B4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2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6703-94CA-4850-927C-C65FB8D0361C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57F-4D6F-4717-A358-1F7D9E0B4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26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6703-94CA-4850-927C-C65FB8D0361C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57F-4D6F-4717-A358-1F7D9E0B4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3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6703-94CA-4850-927C-C65FB8D0361C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57F-4D6F-4717-A358-1F7D9E0B4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88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6703-94CA-4850-927C-C65FB8D0361C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57F-4D6F-4717-A358-1F7D9E0B4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14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6703-94CA-4850-927C-C65FB8D0361C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57F-4D6F-4717-A358-1F7D9E0B4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73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6703-94CA-4850-927C-C65FB8D0361C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57F-4D6F-4717-A358-1F7D9E0B4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0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6703-94CA-4850-927C-C65FB8D0361C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57F-4D6F-4717-A358-1F7D9E0B4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6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6703-94CA-4850-927C-C65FB8D0361C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57F-4D6F-4717-A358-1F7D9E0B4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5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46703-94CA-4850-927C-C65FB8D0361C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5F57F-4D6F-4717-A358-1F7D9E0B4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7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6819" y="449023"/>
            <a:ext cx="3352574" cy="2125752"/>
            <a:chOff x="626819" y="449023"/>
            <a:chExt cx="3352574" cy="2125752"/>
          </a:xfrm>
        </p:grpSpPr>
        <p:pic>
          <p:nvPicPr>
            <p:cNvPr id="1026" name="Picture 2" descr="D:\__MRI_GITHUB__\_FusionGUI_\Fusion-dev (Active Master)\docsrc\Robot Build Instruction Sources\0) Misc Files\Ball-end L-Shaped Allen Ke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016" y="1014984"/>
              <a:ext cx="2428875" cy="619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D:\__MRI_GITHUB__\_FusionGUI_\Fusion-dev (Active Master)\docsrc\Robot Build Instruction Sources\0) Misc Files\Ball-end L-Shaped Allen Ke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1209675"/>
              <a:ext cx="2129937" cy="54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D:\__MRI_GITHUB__\_FusionGUI_\Fusion-dev (Active Master)\docsrc\Robot Build Instruction Sources\0) Misc Files\Ball-end L-Shaped Allen Ke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463" y="1389507"/>
              <a:ext cx="1825137" cy="465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D:\__MRI_GITHUB__\_FusionGUI_\Fusion-dev (Active Master)\docsrc\Robot Build Instruction Sources\0) Misc Files\Combination Wrench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367" y="449023"/>
              <a:ext cx="3118026" cy="1224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028572">
              <a:off x="626819" y="1812775"/>
              <a:ext cx="2857500" cy="76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20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Anello</dc:creator>
  <cp:lastModifiedBy>Joe Anello</cp:lastModifiedBy>
  <cp:revision>2</cp:revision>
  <dcterms:created xsi:type="dcterms:W3CDTF">2020-05-06T14:55:20Z</dcterms:created>
  <dcterms:modified xsi:type="dcterms:W3CDTF">2020-05-06T15:38:15Z</dcterms:modified>
</cp:coreProperties>
</file>