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85" r:id="rId1"/>
  </p:sldMasterIdLst>
  <p:notesMasterIdLst>
    <p:notesMasterId r:id="rId2"/>
  </p:notesMasterIdLst>
  <p:sldIdLst>
    <p:sldId id="437" r:id="rId3"/>
    <p:sldId id="438" r:id="rId4"/>
    <p:sldId id="439" r:id="rId5"/>
    <p:sldId id="440" r:id="rId6"/>
    <p:sldId id="441" r:id="rId7"/>
    <p:sldId id="442" r:id="rId8"/>
    <p:sldId id="443" r:id="rId9"/>
    <p:sldId id="444" r:id="rId10"/>
    <p:sldId id="445" r:id="rId11"/>
    <p:sldId id="446" r:id="rId12"/>
    <p:sldId id="447" r:id="rId13"/>
    <p:sldId id="448" r:id="rId14"/>
    <p:sldId id="449" r:id="rId15"/>
    <p:sldId id="450" r:id="rId16"/>
    <p:sldId id="452" r:id="rId17"/>
    <p:sldId id="453" r:id="rId18"/>
  </p:sldIdLst>
  <p:sldSz cy="4552950" cx="607695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snapToObjects="1">
      <p:cViewPr varScale="1">
        <p:scale>
          <a:sx n="100" d="100"/>
          <a:sy n="100" d="100"/>
        </p:scale>
        <p:origin x="13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a:t>Click to edit Master title style</a:t>
            </a:r>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p>
            <a:fld id="{5BCAD085-E8A6-8845-BD4E-CB4CCA059FC4}" type="datetimeFigureOut">
              <a:rPr lang="en-US" smtClean="0"/>
              <a:t>9/3/2023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34" name="Title 1"/>
          <p:cNvSpPr>
            <a:spLocks noGrp="1"/>
          </p:cNvSpPr>
          <p:nvPr>
            <p:ph type="title"/>
          </p:nvPr>
        </p:nvSpPr>
        <p:spPr/>
        <p:txBody>
          <a:bodyPr/>
          <a:p>
            <a:r>
              <a:rPr lang="en-US"/>
              <a:t>Click to edit Master title style</a:t>
            </a:r>
          </a:p>
        </p:txBody>
      </p:sp>
      <p:sp>
        <p:nvSpPr>
          <p:cNvPr id="104863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Date Placeholder 3"/>
          <p:cNvSpPr>
            <a:spLocks noGrp="1"/>
          </p:cNvSpPr>
          <p:nvPr>
            <p:ph type="dt" sz="half" idx="10"/>
          </p:nvPr>
        </p:nvSpPr>
        <p:spPr/>
        <p:txBody>
          <a:bodyPr/>
          <a:p>
            <a:fld id="{5BCAD085-E8A6-8845-BD4E-CB4CCA059FC4}" type="datetimeFigureOut">
              <a:rPr lang="en-US" smtClean="0"/>
              <a:t>9/3/2023</a:t>
            </a:fld>
            <a:endParaRPr lang="en-US"/>
          </a:p>
        </p:txBody>
      </p:sp>
      <p:sp>
        <p:nvSpPr>
          <p:cNvPr id="1048637" name="Footer Placeholder 4"/>
          <p:cNvSpPr>
            <a:spLocks noGrp="1"/>
          </p:cNvSpPr>
          <p:nvPr>
            <p:ph type="ftr" sz="quarter" idx="11"/>
          </p:nvPr>
        </p:nvSpPr>
        <p:spPr/>
        <p:txBody>
          <a:bodyPr/>
          <a:p>
            <a:endParaRPr lang="en-US"/>
          </a:p>
        </p:txBody>
      </p:sp>
      <p:sp>
        <p:nvSpPr>
          <p:cNvPr id="1048638"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18" name="Vertical Title 1"/>
          <p:cNvSpPr>
            <a:spLocks noGrp="1"/>
          </p:cNvSpPr>
          <p:nvPr>
            <p:ph type="title" orient="vert"/>
          </p:nvPr>
        </p:nvSpPr>
        <p:spPr>
          <a:xfrm>
            <a:off x="6629400" y="274638"/>
            <a:ext cx="2057400" cy="5851525"/>
          </a:xfrm>
        </p:spPr>
        <p:txBody>
          <a:bodyPr vert="eaVert"/>
          <a:p>
            <a:r>
              <a:rPr lang="en-US"/>
              <a:t>Click to edit Master title style</a:t>
            </a:r>
          </a:p>
        </p:txBody>
      </p:sp>
      <p:sp>
        <p:nvSpPr>
          <p:cNvPr id="1048619"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0" name="Date Placeholder 3"/>
          <p:cNvSpPr>
            <a:spLocks noGrp="1"/>
          </p:cNvSpPr>
          <p:nvPr>
            <p:ph type="dt" sz="half" idx="10"/>
          </p:nvPr>
        </p:nvSpPr>
        <p:spPr/>
        <p:txBody>
          <a:bodyPr/>
          <a:p>
            <a:fld id="{5BCAD085-E8A6-8845-BD4E-CB4CCA059FC4}" type="datetimeFigureOut">
              <a:rPr lang="en-US" smtClean="0"/>
              <a:t>9/3/2023</a:t>
            </a:fld>
            <a:endParaRPr lang="en-US"/>
          </a:p>
        </p:txBody>
      </p:sp>
      <p:sp>
        <p:nvSpPr>
          <p:cNvPr id="1048621" name="Footer Placeholder 4"/>
          <p:cNvSpPr>
            <a:spLocks noGrp="1"/>
          </p:cNvSpPr>
          <p:nvPr>
            <p:ph type="ftr" sz="quarter" idx="11"/>
          </p:nvPr>
        </p:nvSpPr>
        <p:spPr/>
        <p:txBody>
          <a:bodyPr/>
          <a:p>
            <a:endParaRPr lang="en-US"/>
          </a:p>
        </p:txBody>
      </p:sp>
      <p:sp>
        <p:nvSpPr>
          <p:cNvPr id="1048622"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23" name="Title 1"/>
          <p:cNvSpPr>
            <a:spLocks noGrp="1"/>
          </p:cNvSpPr>
          <p:nvPr>
            <p:ph type="title"/>
          </p:nvPr>
        </p:nvSpPr>
        <p:spPr/>
        <p:txBody>
          <a:bodyPr/>
          <a:p>
            <a:r>
              <a:rPr lang="en-US"/>
              <a:t>Click to edit Master title style</a:t>
            </a:r>
          </a:p>
        </p:txBody>
      </p:sp>
      <p:sp>
        <p:nvSpPr>
          <p:cNvPr id="104862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Date Placeholder 3"/>
          <p:cNvSpPr>
            <a:spLocks noGrp="1"/>
          </p:cNvSpPr>
          <p:nvPr>
            <p:ph type="dt" sz="half" idx="10"/>
          </p:nvPr>
        </p:nvSpPr>
        <p:spPr/>
        <p:txBody>
          <a:bodyPr/>
          <a:p>
            <a:fld id="{5BCAD085-E8A6-8845-BD4E-CB4CCA059FC4}" type="datetimeFigureOut">
              <a:rPr lang="en-US" smtClean="0"/>
              <a:t>9/3/2023</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7" name=""/>
        <p:cNvGrpSpPr/>
        <p:nvPr/>
      </p:nvGrpSpPr>
      <p:grpSpPr>
        <a:xfrm>
          <a:off x="0" y="0"/>
          <a:ext cx="0" cy="0"/>
          <a:chOff x="0" y="0"/>
          <a:chExt cx="0" cy="0"/>
        </a:xfrm>
      </p:grpSpPr>
      <p:sp>
        <p:nvSpPr>
          <p:cNvPr id="1048639"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4864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p>
            <a:fld id="{5BCAD085-E8A6-8845-BD4E-CB4CCA059FC4}" type="datetimeFigureOut">
              <a:rPr lang="en-US" smtClean="0"/>
              <a:t>9/3/2023</a:t>
            </a:fld>
            <a:endParaRPr lang="en-US"/>
          </a:p>
        </p:txBody>
      </p:sp>
      <p:sp>
        <p:nvSpPr>
          <p:cNvPr id="1048642" name="Footer Placeholder 4"/>
          <p:cNvSpPr>
            <a:spLocks noGrp="1"/>
          </p:cNvSpPr>
          <p:nvPr>
            <p:ph type="ftr" sz="quarter" idx="11"/>
          </p:nvPr>
        </p:nvSpPr>
        <p:spPr/>
        <p:txBody>
          <a:bodyPr/>
          <a:p>
            <a:endParaRPr lang="en-US"/>
          </a:p>
        </p:txBody>
      </p:sp>
      <p:sp>
        <p:nvSpPr>
          <p:cNvPr id="1048643"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44" name="Title 1"/>
          <p:cNvSpPr>
            <a:spLocks noGrp="1"/>
          </p:cNvSpPr>
          <p:nvPr>
            <p:ph type="title"/>
          </p:nvPr>
        </p:nvSpPr>
        <p:spPr/>
        <p:txBody>
          <a:bodyPr/>
          <a:p>
            <a:r>
              <a:rPr lang="en-US"/>
              <a:t>Click to edit Master title style</a:t>
            </a:r>
          </a:p>
        </p:txBody>
      </p:sp>
      <p:sp>
        <p:nvSpPr>
          <p:cNvPr id="104864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5BCAD085-E8A6-8845-BD4E-CB4CCA059FC4}" type="datetimeFigureOut">
              <a:rPr lang="en-US" smtClean="0"/>
              <a:t>9/3/2023</a:t>
            </a:fld>
            <a:endParaRPr lang="en-US"/>
          </a:p>
        </p:txBody>
      </p:sp>
      <p:sp>
        <p:nvSpPr>
          <p:cNvPr id="1048648" name="Footer Placeholder 5"/>
          <p:cNvSpPr>
            <a:spLocks noGrp="1"/>
          </p:cNvSpPr>
          <p:nvPr>
            <p:ph type="ftr" sz="quarter" idx="11"/>
          </p:nvPr>
        </p:nvSpPr>
        <p:spPr/>
        <p:txBody>
          <a:bodyPr/>
          <a:p>
            <a:endParaRPr lang="en-US"/>
          </a:p>
        </p:txBody>
      </p:sp>
      <p:sp>
        <p:nvSpPr>
          <p:cNvPr id="1048649" name="Slide Number Placeholder 6"/>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50" name="Title 1"/>
          <p:cNvSpPr>
            <a:spLocks noGrp="1"/>
          </p:cNvSpPr>
          <p:nvPr>
            <p:ph type="title"/>
          </p:nvPr>
        </p:nvSpPr>
        <p:spPr/>
        <p:txBody>
          <a:bodyPr/>
          <a:p>
            <a:r>
              <a:rPr lang="en-US"/>
              <a:t>Click to edit Master title style</a:t>
            </a:r>
          </a:p>
        </p:txBody>
      </p:sp>
      <p:sp>
        <p:nvSpPr>
          <p:cNvPr id="1048651" name="Text Placeholder 2"/>
          <p:cNvSpPr>
            <a:spLocks noGrp="1"/>
          </p:cNvSpPr>
          <p:nvPr>
            <p:ph type="body" idx="1"/>
          </p:nvPr>
        </p:nvSpPr>
        <p:spPr>
          <a:xfrm>
            <a:off x="457200" y="1535113"/>
            <a:ext cx="4040188"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4645025" y="1535113"/>
            <a:ext cx="4041775"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5BCAD085-E8A6-8845-BD4E-CB4CCA059FC4}" type="datetimeFigureOut">
              <a:rPr lang="en-US" smtClean="0"/>
              <a:t>9/3/2023</a:t>
            </a:fld>
            <a:endParaRPr lang="en-US"/>
          </a:p>
        </p:txBody>
      </p:sp>
      <p:sp>
        <p:nvSpPr>
          <p:cNvPr id="1048656" name="Footer Placeholder 7"/>
          <p:cNvSpPr>
            <a:spLocks noGrp="1"/>
          </p:cNvSpPr>
          <p:nvPr>
            <p:ph type="ftr" sz="quarter" idx="11"/>
          </p:nvPr>
        </p:nvSpPr>
        <p:spPr/>
        <p:txBody>
          <a:bodyPr/>
          <a:p>
            <a:endParaRPr lang="en-US"/>
          </a:p>
        </p:txBody>
      </p:sp>
      <p:sp>
        <p:nvSpPr>
          <p:cNvPr id="1048657" name="Slide Number Placeholder 8"/>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p>
        </p:txBody>
      </p:sp>
      <p:sp>
        <p:nvSpPr>
          <p:cNvPr id="1048615" name="Date Placeholder 2"/>
          <p:cNvSpPr>
            <a:spLocks noGrp="1"/>
          </p:cNvSpPr>
          <p:nvPr>
            <p:ph type="dt" sz="half" idx="10"/>
          </p:nvPr>
        </p:nvSpPr>
        <p:spPr/>
        <p:txBody>
          <a:bodyPr/>
          <a:p>
            <a:fld id="{5BCAD085-E8A6-8845-BD4E-CB4CCA059FC4}" type="datetimeFigureOut">
              <a:rPr lang="en-US" smtClean="0"/>
              <a:t>9/3/2023</a:t>
            </a:fld>
            <a:endParaRPr lang="en-US"/>
          </a:p>
        </p:txBody>
      </p:sp>
      <p:sp>
        <p:nvSpPr>
          <p:cNvPr id="1048616" name="Footer Placeholder 3"/>
          <p:cNvSpPr>
            <a:spLocks noGrp="1"/>
          </p:cNvSpPr>
          <p:nvPr>
            <p:ph type="ftr" sz="quarter" idx="11"/>
          </p:nvPr>
        </p:nvSpPr>
        <p:spPr/>
        <p:txBody>
          <a:bodyPr/>
          <a:p>
            <a:endParaRPr lang="en-US"/>
          </a:p>
        </p:txBody>
      </p:sp>
      <p:sp>
        <p:nvSpPr>
          <p:cNvPr id="1048617" name="Slide Number Placeholder 4"/>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58" name="Date Placeholder 1"/>
          <p:cNvSpPr>
            <a:spLocks noGrp="1"/>
          </p:cNvSpPr>
          <p:nvPr>
            <p:ph type="dt" sz="half" idx="10"/>
          </p:nvPr>
        </p:nvSpPr>
        <p:spPr/>
        <p:txBody>
          <a:bodyPr/>
          <a:p>
            <a:fld id="{5BCAD085-E8A6-8845-BD4E-CB4CCA059FC4}" type="datetimeFigureOut">
              <a:rPr lang="en-US" smtClean="0"/>
              <a:t>9/3/2023</a:t>
            </a:fld>
            <a:endParaRPr lang="en-US"/>
          </a:p>
        </p:txBody>
      </p:sp>
      <p:sp>
        <p:nvSpPr>
          <p:cNvPr id="1048659" name="Footer Placeholder 2"/>
          <p:cNvSpPr>
            <a:spLocks noGrp="1"/>
          </p:cNvSpPr>
          <p:nvPr>
            <p:ph type="ftr" sz="quarter" idx="11"/>
          </p:nvPr>
        </p:nvSpPr>
        <p:spPr/>
        <p:txBody>
          <a:bodyPr/>
          <a:p>
            <a:endParaRPr lang="en-US"/>
          </a:p>
        </p:txBody>
      </p:sp>
      <p:sp>
        <p:nvSpPr>
          <p:cNvPr id="1048660" name="Slide Number Placeholder 3"/>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1" name=""/>
        <p:cNvGrpSpPr/>
        <p:nvPr/>
      </p:nvGrpSpPr>
      <p:grpSpPr>
        <a:xfrm>
          <a:off x="0" y="0"/>
          <a:ext cx="0" cy="0"/>
          <a:chOff x="0" y="0"/>
          <a:chExt cx="0" cy="0"/>
        </a:xfrm>
      </p:grpSpPr>
      <p:sp>
        <p:nvSpPr>
          <p:cNvPr id="1048661"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p>
        </p:txBody>
      </p:sp>
      <p:sp>
        <p:nvSpPr>
          <p:cNvPr id="104866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4" name="Date Placeholder 4"/>
          <p:cNvSpPr>
            <a:spLocks noGrp="1"/>
          </p:cNvSpPr>
          <p:nvPr>
            <p:ph type="dt" sz="half" idx="10"/>
          </p:nvPr>
        </p:nvSpPr>
        <p:spPr/>
        <p:txBody>
          <a:bodyPr/>
          <a:p>
            <a:fld id="{5BCAD085-E8A6-8845-BD4E-CB4CCA059FC4}" type="datetimeFigureOut">
              <a:rPr lang="en-US" smtClean="0"/>
              <a:t>9/3/2023</a:t>
            </a:fld>
            <a:endParaRPr lang="en-US"/>
          </a:p>
        </p:txBody>
      </p:sp>
      <p:sp>
        <p:nvSpPr>
          <p:cNvPr id="1048665" name="Footer Placeholder 5"/>
          <p:cNvSpPr>
            <a:spLocks noGrp="1"/>
          </p:cNvSpPr>
          <p:nvPr>
            <p:ph type="ftr" sz="quarter" idx="11"/>
          </p:nvPr>
        </p:nvSpPr>
        <p:spPr/>
        <p:txBody>
          <a:bodyPr/>
          <a:p>
            <a:endParaRPr lang="en-US"/>
          </a:p>
        </p:txBody>
      </p:sp>
      <p:sp>
        <p:nvSpPr>
          <p:cNvPr id="1048666" name="Slide Number Placeholder 6"/>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5" name=""/>
        <p:cNvGrpSpPr/>
        <p:nvPr/>
      </p:nvGrpSpPr>
      <p:grpSpPr>
        <a:xfrm>
          <a:off x="0" y="0"/>
          <a:ext cx="0" cy="0"/>
          <a:chOff x="0" y="0"/>
          <a:chExt cx="0" cy="0"/>
        </a:xfrm>
      </p:grpSpPr>
      <p:sp>
        <p:nvSpPr>
          <p:cNvPr id="1048628"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p>
        </p:txBody>
      </p:sp>
      <p:sp>
        <p:nvSpPr>
          <p:cNvPr id="104862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1" name="Date Placeholder 4"/>
          <p:cNvSpPr>
            <a:spLocks noGrp="1"/>
          </p:cNvSpPr>
          <p:nvPr>
            <p:ph type="dt" sz="half" idx="10"/>
          </p:nvPr>
        </p:nvSpPr>
        <p:spPr/>
        <p:txBody>
          <a:bodyPr/>
          <a:p>
            <a:fld id="{5BCAD085-E8A6-8845-BD4E-CB4CCA059FC4}" type="datetimeFigureOut">
              <a:rPr lang="en-US" smtClean="0"/>
              <a:t>9/3/2023</a:t>
            </a:fld>
            <a:endParaRPr lang="en-US"/>
          </a:p>
        </p:txBody>
      </p:sp>
      <p:sp>
        <p:nvSpPr>
          <p:cNvPr id="1048632" name="Footer Placeholder 5"/>
          <p:cNvSpPr>
            <a:spLocks noGrp="1"/>
          </p:cNvSpPr>
          <p:nvPr>
            <p:ph type="ftr" sz="quarter" idx="11"/>
          </p:nvPr>
        </p:nvSpPr>
        <p:spPr/>
        <p:txBody>
          <a:bodyPr/>
          <a:p>
            <a:endParaRPr lang="en-US"/>
          </a:p>
        </p:txBody>
      </p:sp>
      <p:sp>
        <p:nvSpPr>
          <p:cNvPr id="1048633" name="Slide Number Placeholder 6"/>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5BCAD085-E8A6-8845-BD4E-CB4CCA059FC4}" type="datetimeFigureOut">
              <a:rPr lang="en-US" smtClean="0"/>
              <a:t>9/3/2023</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C1FF6DA9-008F-8B48-92A6-B652298478B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defTabSz="457200" eaLnBrk="1" hangingPunct="1" latinLnBrk="0" rtl="0">
        <a:spcBef>
          <a:spcPct val="0"/>
        </a:spcBef>
        <a:buNone/>
        <a:defRPr sz="4400" kern="12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sz="3200" kern="1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sz="2800" kern="12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sz="2400" kern="12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sz="2000" kern="12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sz="2000" kern="12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sz="2000" kern="12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sz="2000" kern="12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sz="2000" kern="12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sz="20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p:txBody>
          <a:bodyPr/>
          <a:p>
            <a:r>
              <a:rPr lang="en-US"/>
              <a:t>`</a:t>
            </a:r>
          </a:p>
        </p:txBody>
      </p:sp>
      <p:sp>
        <p:nvSpPr>
          <p:cNvPr id="1048587" name="Subtitle 2"/>
          <p:cNvSpPr>
            <a:spLocks noGrp="1"/>
          </p:cNvSpPr>
          <p:nvPr>
            <p:ph type="subTitle" idx="1"/>
          </p:nvPr>
        </p:nvSpPr>
        <p:spPr/>
        <p:txBody>
          <a:bodyPr/>
          <a:p/>
        </p:txBody>
      </p:sp>
      <p:pic>
        <p:nvPicPr>
          <p:cNvPr id="2097152"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1"/>
          <p:cNvSpPr>
            <a:spLocks noGrp="1"/>
          </p:cNvSpPr>
          <p:nvPr>
            <p:ph type="ctrTitle"/>
          </p:nvPr>
        </p:nvSpPr>
        <p:spPr/>
        <p:txBody>
          <a:bodyPr/>
          <a:p/>
        </p:txBody>
      </p:sp>
      <p:sp>
        <p:nvSpPr>
          <p:cNvPr id="1048605" name="Subtitle 2"/>
          <p:cNvSpPr>
            <a:spLocks noGrp="1"/>
          </p:cNvSpPr>
          <p:nvPr>
            <p:ph type="subTitle" idx="1"/>
          </p:nvPr>
        </p:nvSpPr>
        <p:spPr/>
        <p:txBody>
          <a:bodyPr/>
          <a:p/>
        </p:txBody>
      </p:sp>
      <p:pic>
        <p:nvPicPr>
          <p:cNvPr id="2097161"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1"/>
          <p:cNvSpPr>
            <a:spLocks noGrp="1"/>
          </p:cNvSpPr>
          <p:nvPr>
            <p:ph type="ctrTitle"/>
          </p:nvPr>
        </p:nvSpPr>
        <p:spPr/>
        <p:txBody>
          <a:bodyPr/>
          <a:p/>
        </p:txBody>
      </p:sp>
      <p:sp>
        <p:nvSpPr>
          <p:cNvPr id="1048607" name="Subtitle 2"/>
          <p:cNvSpPr>
            <a:spLocks noGrp="1"/>
          </p:cNvSpPr>
          <p:nvPr>
            <p:ph type="subTitle" idx="1"/>
          </p:nvPr>
        </p:nvSpPr>
        <p:spPr/>
        <p:txBody>
          <a:bodyPr/>
          <a:p/>
        </p:txBody>
      </p:sp>
      <p:pic>
        <p:nvPicPr>
          <p:cNvPr id="2097162"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1"/>
          <p:cNvSpPr>
            <a:spLocks noGrp="1"/>
          </p:cNvSpPr>
          <p:nvPr>
            <p:ph type="ctrTitle"/>
          </p:nvPr>
        </p:nvSpPr>
        <p:spPr/>
        <p:txBody>
          <a:bodyPr/>
          <a:p/>
        </p:txBody>
      </p:sp>
      <p:sp>
        <p:nvSpPr>
          <p:cNvPr id="1048609" name="Subtitle 2"/>
          <p:cNvSpPr>
            <a:spLocks noGrp="1"/>
          </p:cNvSpPr>
          <p:nvPr>
            <p:ph type="subTitle" idx="1"/>
          </p:nvPr>
        </p:nvSpPr>
        <p:spPr/>
        <p:txBody>
          <a:bodyPr/>
          <a:p/>
        </p:txBody>
      </p:sp>
      <p:pic>
        <p:nvPicPr>
          <p:cNvPr id="2097163"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Title 1"/>
          <p:cNvSpPr>
            <a:spLocks noGrp="1"/>
          </p:cNvSpPr>
          <p:nvPr>
            <p:ph type="ctrTitle"/>
          </p:nvPr>
        </p:nvSpPr>
        <p:spPr/>
        <p:txBody>
          <a:bodyPr/>
          <a:p/>
        </p:txBody>
      </p:sp>
      <p:sp>
        <p:nvSpPr>
          <p:cNvPr id="1048611" name="Subtitle 2"/>
          <p:cNvSpPr>
            <a:spLocks noGrp="1"/>
          </p:cNvSpPr>
          <p:nvPr>
            <p:ph type="subTitle" idx="1"/>
          </p:nvPr>
        </p:nvSpPr>
        <p:spPr/>
        <p:txBody>
          <a:bodyPr/>
          <a:p/>
        </p:txBody>
      </p:sp>
      <p:pic>
        <p:nvPicPr>
          <p:cNvPr id="2097164"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2" name="Title 1"/>
          <p:cNvSpPr>
            <a:spLocks noGrp="1"/>
          </p:cNvSpPr>
          <p:nvPr>
            <p:ph type="ctrTitle"/>
          </p:nvPr>
        </p:nvSpPr>
        <p:spPr/>
        <p:txBody>
          <a:bodyPr/>
          <a:p/>
        </p:txBody>
      </p:sp>
      <p:sp>
        <p:nvSpPr>
          <p:cNvPr id="1048613" name="Subtitle 2"/>
          <p:cNvSpPr>
            <a:spLocks noGrp="1"/>
          </p:cNvSpPr>
          <p:nvPr>
            <p:ph type="subTitle" idx="1"/>
          </p:nvPr>
        </p:nvSpPr>
        <p:spPr/>
        <p:txBody>
          <a:bodyPr/>
          <a:p/>
        </p:txBody>
      </p:sp>
      <p:pic>
        <p:nvPicPr>
          <p:cNvPr id="2097165"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4" name=""/>
          <p:cNvSpPr>
            <a:spLocks noGrp="1"/>
          </p:cNvSpPr>
          <p:nvPr>
            <p:ph idx="1"/>
          </p:nvPr>
        </p:nvSpPr>
        <p:spPr>
          <a:xfrm>
            <a:off x="-237575" y="102523"/>
            <a:ext cx="6097141" cy="1115543"/>
          </a:xfrm>
        </p:spPr>
        <p:txBody>
          <a:bodyPr>
            <a:normAutofit fontScale="25000" lnSpcReduction="20000"/>
          </a:bodyPr>
          <a:p>
            <a:r>
              <a:rPr lang="en-US"/>
              <a:t>. Practice</a:t>
            </a:r>
            <a:endParaRPr lang="en-US"/>
          </a:p>
          <a:p>
            <a:r>
              <a:rPr lang="en-US"/>
              <a:t>Getting more confident using the English language starts with practise. The more you use the language, the less anxious you will feel when speaking.</a:t>
            </a:r>
            <a:endParaRPr lang="en-US"/>
          </a:p>
          <a:p>
            <a:r>
              <a:rPr lang="en-US"/>
              <a:t>2. Stay calm and speak slowly</a:t>
            </a:r>
            <a:endParaRPr lang="en-US"/>
          </a:p>
          <a:p>
            <a:r>
              <a:rPr lang="en-US"/>
              <a:t>You don’t need to rush to give your response – slow down your speech and give yourself the opportunity to find the right words!</a:t>
            </a:r>
            <a:endParaRPr lang="en-US"/>
          </a:p>
          <a:p>
            <a:r>
              <a:rPr lang="en-US"/>
              <a:t>3. Practice speaking with other non-native speakers</a:t>
            </a:r>
            <a:endParaRPr lang="en-US"/>
          </a:p>
          <a:p>
            <a:r>
              <a:rPr lang="en-US"/>
              <a:t>Do you feel uncomfortable around native speakers? Practice with non-native speakers instead!</a:t>
            </a:r>
            <a:endParaRPr lang="en-US"/>
          </a:p>
          <a:p>
            <a:r>
              <a:rPr lang="en-US"/>
              <a:t>If you’re nervous, just remember that other non-native speakers are probably just like you.</a:t>
            </a:r>
            <a:endParaRPr lang="en-US"/>
          </a:p>
          <a:p>
            <a:r>
              <a:rPr lang="en-US"/>
              <a:t>Nelson</a:t>
            </a:r>
            <a:endParaRPr lang="en-US"/>
          </a:p>
          <a:p>
            <a:r>
              <a:rPr lang="en-US"/>
              <a:t>It's important to remember that confidence is not something we're necessarily born with, but rather something that is learned and developed over time.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7" name=""/>
          <p:cNvSpPr>
            <a:spLocks noGrp="1"/>
          </p:cNvSpPr>
          <p:nvPr>
            <p:ph idx="1"/>
          </p:nvPr>
        </p:nvSpPr>
        <p:spPr>
          <a:xfrm>
            <a:off x="-353085" y="179081"/>
            <a:ext cx="6310774" cy="3966128"/>
          </a:xfrm>
        </p:spPr>
        <p:txBody>
          <a:bodyPr>
            <a:normAutofit fontScale="43750" lnSpcReduction="20000"/>
          </a:bodyPr>
          <a:p>
            <a:r>
              <a:rPr lang="en-US"/>
              <a:t>Utilize Body Language: </a:t>
            </a:r>
            <a:endParaRPr lang="en-US"/>
          </a:p>
          <a:p>
            <a:r>
              <a:rPr lang="en-US"/>
              <a:t>Non-verbal cues play a significant role in effective communication. Practice using appropriate gestures, maintaining eye contact, and maintaining an open posture while speaking in English. These non-verbal signals convey confidence and help you engage with others more effectively, making you feel more self-assured in the process.</a:t>
            </a:r>
            <a:endParaRPr lang="en-US"/>
          </a:p>
          <a:p>
            <a:r>
              <a:rPr lang="en-US"/>
              <a:t>Expand Your Vocabulary:</a:t>
            </a:r>
            <a:endParaRPr lang="en-US"/>
          </a:p>
          <a:p>
            <a:r>
              <a:rPr lang="en-US"/>
              <a:t>Building a strong vocabulary is crucial for expressing ideas confidently. Take the initiative to learn new words every day and use them in your conversations. By using diverse words, you not only convey your thoughts more precisely but also showcase your knowledge, inspiring self-assurance.</a:t>
            </a:r>
            <a:endParaRPr lang="en-US"/>
          </a:p>
          <a:p>
            <a:r>
              <a:rPr lang="en-US"/>
              <a:t>Focus on fluency, not accuracy initially: Initially, emphasize fluency over accuracy. This means you should prioritize keeping the conversation flowing, even if you occasionally make mistakes. Speaking confidently, expressing ideas, and making your point understood should be your primary goal.</a:t>
            </a:r>
            <a:endParaRPr lang="en-US"/>
          </a:p>
          <a:p>
            <a:r>
              <a:rPr lang="en-US"/>
              <a:t>Confidence in speaking English is a journey that requires practice and dedication. By improving your language skills, embracing mistakes, practicing with others, and visualizing success, you can gradually build your confidence.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8" name="Title 1"/>
          <p:cNvSpPr>
            <a:spLocks noGrp="1"/>
          </p:cNvSpPr>
          <p:nvPr>
            <p:ph type="ctrTitle"/>
          </p:nvPr>
        </p:nvSpPr>
        <p:spPr/>
        <p:txBody>
          <a:bodyPr/>
          <a:p/>
        </p:txBody>
      </p:sp>
      <p:sp>
        <p:nvSpPr>
          <p:cNvPr id="1048589" name="Subtitle 2"/>
          <p:cNvSpPr>
            <a:spLocks noGrp="1"/>
          </p:cNvSpPr>
          <p:nvPr>
            <p:ph type="subTitle" idx="1"/>
          </p:nvPr>
        </p:nvSpPr>
        <p:spPr/>
        <p:txBody>
          <a:bodyPr/>
          <a:p/>
        </p:txBody>
      </p:sp>
      <p:pic>
        <p:nvPicPr>
          <p:cNvPr id="2097153"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0" name="Title 1"/>
          <p:cNvSpPr>
            <a:spLocks noGrp="1"/>
          </p:cNvSpPr>
          <p:nvPr>
            <p:ph type="ctrTitle"/>
          </p:nvPr>
        </p:nvSpPr>
        <p:spPr/>
        <p:txBody>
          <a:bodyPr/>
          <a:p/>
        </p:txBody>
      </p:sp>
      <p:sp>
        <p:nvSpPr>
          <p:cNvPr id="1048591" name="Subtitle 2"/>
          <p:cNvSpPr>
            <a:spLocks noGrp="1"/>
          </p:cNvSpPr>
          <p:nvPr>
            <p:ph type="subTitle" idx="1"/>
          </p:nvPr>
        </p:nvSpPr>
        <p:spPr/>
        <p:txBody>
          <a:bodyPr/>
          <a:p/>
        </p:txBody>
      </p:sp>
      <p:pic>
        <p:nvPicPr>
          <p:cNvPr id="2097154"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Title 1"/>
          <p:cNvSpPr>
            <a:spLocks noGrp="1"/>
          </p:cNvSpPr>
          <p:nvPr>
            <p:ph type="ctrTitle"/>
          </p:nvPr>
        </p:nvSpPr>
        <p:spPr/>
        <p:txBody>
          <a:bodyPr/>
          <a:p/>
        </p:txBody>
      </p:sp>
      <p:sp>
        <p:nvSpPr>
          <p:cNvPr id="1048593" name="Subtitle 2"/>
          <p:cNvSpPr>
            <a:spLocks noGrp="1"/>
          </p:cNvSpPr>
          <p:nvPr>
            <p:ph type="subTitle" idx="1"/>
          </p:nvPr>
        </p:nvSpPr>
        <p:spPr/>
        <p:txBody>
          <a:bodyPr/>
          <a:p/>
        </p:txBody>
      </p:sp>
      <p:pic>
        <p:nvPicPr>
          <p:cNvPr id="2097155"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Title 1"/>
          <p:cNvSpPr>
            <a:spLocks noGrp="1"/>
          </p:cNvSpPr>
          <p:nvPr>
            <p:ph type="ctrTitle"/>
          </p:nvPr>
        </p:nvSpPr>
        <p:spPr/>
        <p:txBody>
          <a:bodyPr/>
          <a:p/>
        </p:txBody>
      </p:sp>
      <p:sp>
        <p:nvSpPr>
          <p:cNvPr id="1048595" name="Subtitle 2"/>
          <p:cNvSpPr>
            <a:spLocks noGrp="1"/>
          </p:cNvSpPr>
          <p:nvPr>
            <p:ph type="subTitle" idx="1"/>
          </p:nvPr>
        </p:nvSpPr>
        <p:spPr/>
        <p:txBody>
          <a:bodyPr/>
          <a:p/>
        </p:txBody>
      </p:sp>
      <p:pic>
        <p:nvPicPr>
          <p:cNvPr id="2097156"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6" name="Title 1"/>
          <p:cNvSpPr>
            <a:spLocks noGrp="1"/>
          </p:cNvSpPr>
          <p:nvPr>
            <p:ph type="ctrTitle"/>
          </p:nvPr>
        </p:nvSpPr>
        <p:spPr/>
        <p:txBody>
          <a:bodyPr/>
          <a:p/>
        </p:txBody>
      </p:sp>
      <p:sp>
        <p:nvSpPr>
          <p:cNvPr id="1048597" name="Subtitle 2"/>
          <p:cNvSpPr>
            <a:spLocks noGrp="1"/>
          </p:cNvSpPr>
          <p:nvPr>
            <p:ph type="subTitle" idx="1"/>
          </p:nvPr>
        </p:nvSpPr>
        <p:spPr/>
        <p:txBody>
          <a:bodyPr/>
          <a:p/>
        </p:txBody>
      </p:sp>
      <p:pic>
        <p:nvPicPr>
          <p:cNvPr id="2097157"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8" name="Title 1"/>
          <p:cNvSpPr>
            <a:spLocks noGrp="1"/>
          </p:cNvSpPr>
          <p:nvPr>
            <p:ph type="ctrTitle"/>
          </p:nvPr>
        </p:nvSpPr>
        <p:spPr/>
        <p:txBody>
          <a:bodyPr/>
          <a:p/>
        </p:txBody>
      </p:sp>
      <p:sp>
        <p:nvSpPr>
          <p:cNvPr id="1048599" name="Subtitle 2"/>
          <p:cNvSpPr>
            <a:spLocks noGrp="1"/>
          </p:cNvSpPr>
          <p:nvPr>
            <p:ph type="subTitle" idx="1"/>
          </p:nvPr>
        </p:nvSpPr>
        <p:spPr/>
        <p:txBody>
          <a:bodyPr/>
          <a:p/>
        </p:txBody>
      </p:sp>
      <p:pic>
        <p:nvPicPr>
          <p:cNvPr id="2097158"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0" name="Title 1"/>
          <p:cNvSpPr>
            <a:spLocks noGrp="1"/>
          </p:cNvSpPr>
          <p:nvPr>
            <p:ph type="ctrTitle"/>
          </p:nvPr>
        </p:nvSpPr>
        <p:spPr/>
        <p:txBody>
          <a:bodyPr/>
          <a:p/>
        </p:txBody>
      </p:sp>
      <p:sp>
        <p:nvSpPr>
          <p:cNvPr id="1048601" name="Subtitle 2"/>
          <p:cNvSpPr>
            <a:spLocks noGrp="1"/>
          </p:cNvSpPr>
          <p:nvPr>
            <p:ph type="subTitle" idx="1"/>
          </p:nvPr>
        </p:nvSpPr>
        <p:spPr/>
        <p:txBody>
          <a:bodyPr/>
          <a:p/>
        </p:txBody>
      </p:sp>
      <p:pic>
        <p:nvPicPr>
          <p:cNvPr id="2097159"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2" name="Title 1"/>
          <p:cNvSpPr>
            <a:spLocks noGrp="1"/>
          </p:cNvSpPr>
          <p:nvPr>
            <p:ph type="ctrTitle"/>
          </p:nvPr>
        </p:nvSpPr>
        <p:spPr/>
        <p:txBody>
          <a:bodyPr/>
          <a:p/>
        </p:txBody>
      </p:sp>
      <p:sp>
        <p:nvSpPr>
          <p:cNvPr id="1048603" name="Subtitle 2"/>
          <p:cNvSpPr>
            <a:spLocks noGrp="1"/>
          </p:cNvSpPr>
          <p:nvPr>
            <p:ph type="subTitle" idx="1"/>
          </p:nvPr>
        </p:nvSpPr>
        <p:spPr/>
        <p:txBody>
          <a:bodyPr/>
          <a:p/>
        </p:txBody>
      </p:sp>
      <p:pic>
        <p:nvPicPr>
          <p:cNvPr id="2097160" name="Picture 3" descr="image.jpg"/>
          <p:cNvPicPr>
            <a:picLocks noChangeAspect="1"/>
          </p:cNvPicPr>
          <p:nvPr/>
        </p:nvPicPr>
        <p:blipFill>
          <a:blip xmlns:r="http://schemas.openxmlformats.org/officeDocument/2006/relationships" r:embed="rId1"/>
          <a:stretch>
            <a:fillRect/>
          </a:stretch>
        </p:blipFill>
        <p:spPr>
          <a:xfrm>
            <a:off x="0" y="0"/>
            <a:ext cx="6076950" cy="455295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c:title>
  <dc:creator>Infinix X669</dc:creator>
  <cp:lastModifiedBy>Norwena</cp:lastModifiedBy>
  <dcterms:created xsi:type="dcterms:W3CDTF">2013-01-26T17:14:16Z</dcterms:created>
  <dcterms:modified xsi:type="dcterms:W3CDTF">2023-10-15T11:07:43Z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a684b93335404cba8d6fb8407e18caf2</vt:lpwstr>
  </property>
</Properties>
</file>