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9E2D-02A1-4A57-AD7A-66405D962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 point workout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A91BE-9A9A-4FBC-BD83-F6A44B6CA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CDT Joshua Cox</a:t>
            </a:r>
          </a:p>
          <a:p>
            <a:r>
              <a:rPr lang="en-US" dirty="0"/>
              <a:t>CDT Johnathan </a:t>
            </a:r>
            <a:r>
              <a:rPr lang="en-US" dirty="0" err="1"/>
              <a:t>ellery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F6C5-50E7-4BF2-B010-DCEC6AD8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C46A-70CB-463E-9EF5-E20F449B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en-US" dirty="0" err="1"/>
              <a:t>messagebox</a:t>
            </a:r>
            <a:r>
              <a:rPr lang="en-US" dirty="0"/>
              <a:t>, math</a:t>
            </a:r>
          </a:p>
          <a:p>
            <a:r>
              <a:rPr lang="en-US" dirty="0"/>
              <a:t>Main function is to generate specific workouts tailored to each user’s goals</a:t>
            </a:r>
          </a:p>
          <a:p>
            <a:r>
              <a:rPr lang="en-US" dirty="0"/>
              <a:t>Equipment locator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5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CE7-39D9-4AF2-8FC8-350C4416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1026" name="Picture 2" descr="https://docs.google.com/drawings/d/sV0ktR8rMC2lIld9CldEOnA/image?w=576&amp;h=208&amp;rev=1&amp;ac=1&amp;parent=1VVRzmw5ejXAdGxYVUh5eUduf_cXJ6bRtHCRWIDv_ROU">
            <a:extLst>
              <a:ext uri="{FF2B5EF4-FFF2-40B4-BE49-F238E27FC236}">
                <a16:creationId xmlns:a16="http://schemas.microsoft.com/office/drawing/2014/main" id="{0DA8780B-0368-4720-A7AB-298AA5B38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5" y="2480344"/>
            <a:ext cx="7673990" cy="277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E0D3DD6C-412B-4D6E-A1DE-216D8FB364A7}"/>
              </a:ext>
            </a:extLst>
          </p:cNvPr>
          <p:cNvSpPr/>
          <p:nvPr/>
        </p:nvSpPr>
        <p:spPr>
          <a:xfrm>
            <a:off x="5793996" y="5251507"/>
            <a:ext cx="604007" cy="3691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53818-B369-418D-AC43-E4D24274BA56}"/>
              </a:ext>
            </a:extLst>
          </p:cNvPr>
          <p:cNvSpPr txBox="1"/>
          <p:nvPr/>
        </p:nvSpPr>
        <p:spPr>
          <a:xfrm>
            <a:off x="5612235" y="5684149"/>
            <a:ext cx="442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Workout                  </a:t>
            </a:r>
            <a:r>
              <a:rPr lang="en-US" sz="1400" dirty="0"/>
              <a:t>Equipment Location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AE9F3-824D-4EBB-9BD6-9614FDF1824F}"/>
              </a:ext>
            </a:extLst>
          </p:cNvPr>
          <p:cNvCxnSpPr/>
          <p:nvPr/>
        </p:nvCxnSpPr>
        <p:spPr>
          <a:xfrm>
            <a:off x="6711193" y="5878097"/>
            <a:ext cx="906011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269-7CD9-41D0-A3CD-95B291ED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04F8-EE0B-46AB-B6AC-98CAB19F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Google Form Questionnaire</a:t>
            </a:r>
          </a:p>
          <a:p>
            <a:r>
              <a:rPr lang="en-US" dirty="0"/>
              <a:t>n = 10</a:t>
            </a:r>
          </a:p>
          <a:p>
            <a:pPr lvl="1"/>
            <a:r>
              <a:rPr lang="en-US" dirty="0"/>
              <a:t>5 cows from A2 and 5 cows from C2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do you </a:t>
            </a:r>
            <a:r>
              <a:rPr lang="en-US"/>
              <a:t>think ____ </a:t>
            </a:r>
            <a:r>
              <a:rPr lang="en-US" dirty="0"/>
              <a:t>button does?</a:t>
            </a:r>
          </a:p>
          <a:p>
            <a:pPr lvl="1"/>
            <a:r>
              <a:rPr lang="en-US" dirty="0"/>
              <a:t>Does _____ seem like a useful feature?</a:t>
            </a:r>
          </a:p>
          <a:p>
            <a:pPr lvl="1"/>
            <a:r>
              <a:rPr lang="en-US" dirty="0"/>
              <a:t>Do you like the color scheme of the application?</a:t>
            </a:r>
          </a:p>
          <a:p>
            <a:pPr lvl="1"/>
            <a:r>
              <a:rPr lang="en-US" dirty="0"/>
              <a:t>Is the text easy to read and see?</a:t>
            </a:r>
          </a:p>
          <a:p>
            <a:pPr lvl="1"/>
            <a:r>
              <a:rPr lang="en-US" dirty="0"/>
              <a:t>Are there any features you think the application is missing?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87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101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West point workout app</vt:lpstr>
      <vt:lpstr>Description</vt:lpstr>
      <vt:lpstr>Flow chart</vt:lpstr>
      <vt:lpstr>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point workout app</dc:title>
  <dc:creator>Cox, Joshua A CADET MIL USA USMA</dc:creator>
  <cp:lastModifiedBy>Cox, Joshua A CADET MIL USA USMA</cp:lastModifiedBy>
  <cp:revision>1</cp:revision>
  <dcterms:created xsi:type="dcterms:W3CDTF">2019-03-08T04:46:05Z</dcterms:created>
  <dcterms:modified xsi:type="dcterms:W3CDTF">2019-03-08T04:54:26Z</dcterms:modified>
</cp:coreProperties>
</file>