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8" r:id="rId12"/>
    <p:sldId id="265" r:id="rId13"/>
    <p:sldId id="266" r:id="rId14"/>
    <p:sldId id="267" r:id="rId15"/>
    <p:sldId id="269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0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8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9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6218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02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83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25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59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0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4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3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0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4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9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7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0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4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098" y="1424583"/>
            <a:ext cx="9448800" cy="1825096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WELCOME TO WORLD CHANGERS CONFERENCE, 2024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098" y="3788955"/>
            <a:ext cx="9448800" cy="6858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/>
              <a:t>HOST: PRECIOUS BLESSING </a:t>
            </a:r>
          </a:p>
          <a:p>
            <a:pPr algn="ctr"/>
            <a:r>
              <a:rPr lang="en-US" sz="3000" b="1" dirty="0" smtClean="0"/>
              <a:t>FACILITATOR: JOSHUA ADESINA </a:t>
            </a:r>
          </a:p>
          <a:p>
            <a:pPr algn="ctr"/>
            <a:r>
              <a:rPr lang="en-US" sz="3000" b="1" dirty="0" smtClean="0"/>
              <a:t>ORGANIZED BY: PRAYING SPIRITS GLOBAL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 smtClean="0"/>
              <a:t>MOTTO: RAISING LEADERS OF VALUE THAT WILL CHANGE THE WORLD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6284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3" y="901532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VISION AND FOCUS 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cap="none" dirty="0" smtClean="0"/>
              <a:t>Luke</a:t>
            </a:r>
            <a:r>
              <a:rPr lang="en-US" b="1" dirty="0" smtClean="0"/>
              <a:t> 10:38-40)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3" y="2338251"/>
            <a:ext cx="10820400" cy="4024125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Focus is necessary in the fulfilment of your dreams and vison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One of the greatest killer of vision is </a:t>
            </a:r>
            <a:r>
              <a:rPr lang="en-US" sz="3000" b="1" dirty="0" smtClean="0"/>
              <a:t>DISTRACTION </a:t>
            </a:r>
          </a:p>
          <a:p>
            <a:pPr algn="just"/>
            <a:endParaRPr lang="en-US" sz="3000" b="1" dirty="0" smtClean="0"/>
          </a:p>
          <a:p>
            <a:pPr algn="just"/>
            <a:r>
              <a:rPr lang="en-US" sz="3000" dirty="0" smtClean="0"/>
              <a:t>Setting your eyes on a goal and never taking it off guarantees that you will reach the goal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883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492" y="405142"/>
            <a:ext cx="11214462" cy="1293028"/>
          </a:xfrm>
        </p:spPr>
        <p:txBody>
          <a:bodyPr/>
          <a:lstStyle/>
          <a:p>
            <a:pPr algn="ctr"/>
            <a:r>
              <a:rPr lang="en-US" b="1" dirty="0" smtClean="0"/>
              <a:t>THE REGION YOU SHOULD NEVER DWELL IN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cap="none" dirty="0" smtClean="0"/>
              <a:t>Matthew 5:37; Revelation 3:16; James 1:17</a:t>
            </a:r>
            <a:r>
              <a:rPr lang="en-US" b="1" dirty="0" smtClean="0"/>
              <a:t>) 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0" y="2149386"/>
            <a:ext cx="5081171" cy="435591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dirty="0" smtClean="0"/>
              <a:t>Gray is neither black nor white 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People who dwell in this region never get anything done in life 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People who live in this region are indecisive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27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3" y="901532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VISION AND DISCIPLINE 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cap="none" dirty="0" smtClean="0"/>
              <a:t>Proverbs</a:t>
            </a:r>
            <a:r>
              <a:rPr lang="en-US" b="1" dirty="0" smtClean="0"/>
              <a:t> 29:18)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3" y="2338251"/>
            <a:ext cx="10820400" cy="4024125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Self discipline is the most important of all discipline and it means being able to master one’s self 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Where there is no vision there will never be SELF CONTROL</a:t>
            </a:r>
          </a:p>
          <a:p>
            <a:pPr algn="just"/>
            <a:endParaRPr lang="en-US" sz="3000" dirty="0"/>
          </a:p>
          <a:p>
            <a:pPr marL="0" indent="0" algn="ctr">
              <a:buNone/>
            </a:pPr>
            <a:r>
              <a:rPr lang="en-US" sz="3000" dirty="0" smtClean="0"/>
              <a:t>“You will never be disciplined in your life until you have REAL VISION”</a:t>
            </a:r>
          </a:p>
          <a:p>
            <a:pPr marL="0" indent="0" algn="ctr">
              <a:buNone/>
            </a:pPr>
            <a:r>
              <a:rPr lang="en-US" sz="3000" dirty="0" smtClean="0"/>
              <a:t>-Dr. Myles Munroe</a:t>
            </a:r>
          </a:p>
        </p:txBody>
      </p:sp>
    </p:spTree>
    <p:extLst>
      <p:ext uri="{BB962C8B-B14F-4D97-AF65-F5344CB8AC3E}">
        <p14:creationId xmlns:p14="http://schemas.microsoft.com/office/powerpoint/2010/main" val="6253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3" y="901532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VISION AND TIME MANAGEMENT (</a:t>
            </a:r>
            <a:r>
              <a:rPr lang="en-US" b="1" cap="none" dirty="0" smtClean="0"/>
              <a:t>Ecclesiastes</a:t>
            </a:r>
            <a:r>
              <a:rPr lang="en-US" b="1" dirty="0" smtClean="0"/>
              <a:t> 3:1)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3" y="2338251"/>
            <a:ext cx="10820400" cy="4024125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You can never </a:t>
            </a:r>
            <a:r>
              <a:rPr lang="en-US" sz="3000" dirty="0" smtClean="0"/>
              <a:t>manage </a:t>
            </a:r>
            <a:r>
              <a:rPr lang="en-US" sz="3000" dirty="0" smtClean="0"/>
              <a:t>time but you can only manage yourself 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Time management requires self discipline, self control and self mastery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Time management is a skill and it is learnable </a:t>
            </a:r>
          </a:p>
        </p:txBody>
      </p:sp>
    </p:spTree>
    <p:extLst>
      <p:ext uri="{BB962C8B-B14F-4D97-AF65-F5344CB8AC3E}">
        <p14:creationId xmlns:p14="http://schemas.microsoft.com/office/powerpoint/2010/main" val="25406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3" y="901532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WHY PEOPLE DON’T HAVE VISION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3" y="2338251"/>
            <a:ext cx="10820400" cy="4024125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Traditions </a:t>
            </a:r>
          </a:p>
          <a:p>
            <a:pPr algn="just"/>
            <a:r>
              <a:rPr lang="en-US" sz="3000" dirty="0" smtClean="0"/>
              <a:t>Association</a:t>
            </a:r>
          </a:p>
          <a:p>
            <a:pPr algn="just"/>
            <a:r>
              <a:rPr lang="en-US" sz="3000" dirty="0" smtClean="0"/>
              <a:t>Wrong Mindset </a:t>
            </a:r>
          </a:p>
          <a:p>
            <a:pPr algn="just"/>
            <a:r>
              <a:rPr lang="en-US" sz="3000" b="1" dirty="0" smtClean="0"/>
              <a:t>Fear and doubt:</a:t>
            </a:r>
            <a:r>
              <a:rPr lang="en-US" sz="3000" dirty="0" smtClean="0"/>
              <a:t> Which always arise from inadequacy and ignorance</a:t>
            </a:r>
          </a:p>
          <a:p>
            <a:pPr marL="0" indent="0" algn="just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000" dirty="0" smtClean="0"/>
              <a:t>“Negative emotions and mindset can be learned and unlearned through patience and repetition”</a:t>
            </a:r>
          </a:p>
        </p:txBody>
      </p:sp>
    </p:spTree>
    <p:extLst>
      <p:ext uri="{BB962C8B-B14F-4D97-AF65-F5344CB8AC3E}">
        <p14:creationId xmlns:p14="http://schemas.microsoft.com/office/powerpoint/2010/main" val="5442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983" y="261453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WORD FOR THOUGHT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366" y="1685109"/>
            <a:ext cx="10820400" cy="4024125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Me: Suppose I say to you; Lets meet. </a:t>
            </a:r>
          </a:p>
          <a:p>
            <a:pPr algn="just"/>
            <a:r>
              <a:rPr lang="en-US" sz="3000" dirty="0" smtClean="0"/>
              <a:t>You: where?</a:t>
            </a:r>
          </a:p>
          <a:p>
            <a:pPr algn="just"/>
            <a:r>
              <a:rPr lang="en-US" sz="3000" dirty="0" smtClean="0"/>
              <a:t>Me: I don’t know </a:t>
            </a:r>
          </a:p>
          <a:p>
            <a:pPr algn="just"/>
            <a:r>
              <a:rPr lang="en-US" sz="3000" dirty="0" smtClean="0"/>
              <a:t>Me: Lets go out </a:t>
            </a:r>
          </a:p>
          <a:p>
            <a:pPr algn="just"/>
            <a:r>
              <a:rPr lang="en-US" sz="3000" dirty="0" smtClean="0"/>
              <a:t>You: where? </a:t>
            </a:r>
          </a:p>
          <a:p>
            <a:pPr algn="just"/>
            <a:r>
              <a:rPr lang="en-US" sz="3000" dirty="0" smtClean="0"/>
              <a:t>Me: I don’t know </a:t>
            </a:r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000" dirty="0" smtClean="0"/>
              <a:t>“Life without vision is like a man who starts his car but having no destination”</a:t>
            </a:r>
          </a:p>
        </p:txBody>
      </p:sp>
    </p:spTree>
    <p:extLst>
      <p:ext uri="{BB962C8B-B14F-4D97-AF65-F5344CB8AC3E}">
        <p14:creationId xmlns:p14="http://schemas.microsoft.com/office/powerpoint/2010/main" val="13013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078" y="588025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VISION AND GOALS</a:t>
            </a:r>
            <a:br>
              <a:rPr lang="en-US" b="1" dirty="0" smtClean="0"/>
            </a:br>
            <a:r>
              <a:rPr lang="en-US" b="1" dirty="0" smtClean="0"/>
              <a:t>(H</a:t>
            </a:r>
            <a:r>
              <a:rPr lang="en-US" b="1" cap="none" dirty="0" smtClean="0"/>
              <a:t>abakkuk</a:t>
            </a:r>
            <a:r>
              <a:rPr lang="en-US" b="1" dirty="0" smtClean="0"/>
              <a:t> 2:2-3)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178" y="2181498"/>
            <a:ext cx="10820400" cy="4024125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Goals are like fragments that leads to the achievement of a vision</a:t>
            </a:r>
          </a:p>
          <a:p>
            <a:pPr algn="just"/>
            <a:r>
              <a:rPr lang="en-US" sz="3000" dirty="0" smtClean="0"/>
              <a:t>A Goal is a point of measure for progress towards an ultimate purpose </a:t>
            </a:r>
          </a:p>
          <a:p>
            <a:pPr algn="just"/>
            <a:r>
              <a:rPr lang="en-US" sz="3000" dirty="0" smtClean="0"/>
              <a:t>Goals separates achievers from dreamers </a:t>
            </a:r>
          </a:p>
          <a:p>
            <a:pPr algn="just"/>
            <a:r>
              <a:rPr lang="en-US" sz="3000" dirty="0" smtClean="0"/>
              <a:t>Goal setting is the art of discipline</a:t>
            </a:r>
          </a:p>
          <a:p>
            <a:pPr algn="just"/>
            <a:r>
              <a:rPr lang="en-US" sz="3000" dirty="0" smtClean="0"/>
              <a:t>Goals Protect us from procrastination  </a:t>
            </a:r>
          </a:p>
        </p:txBody>
      </p:sp>
    </p:spTree>
    <p:extLst>
      <p:ext uri="{BB962C8B-B14F-4D97-AF65-F5344CB8AC3E}">
        <p14:creationId xmlns:p14="http://schemas.microsoft.com/office/powerpoint/2010/main" val="16425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078" y="588025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PRINCIPLES OF GOALS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178" y="2050870"/>
            <a:ext cx="10820400" cy="4024125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Goals must be defined </a:t>
            </a:r>
          </a:p>
          <a:p>
            <a:pPr algn="just"/>
            <a:r>
              <a:rPr lang="en-US" sz="3000" dirty="0" smtClean="0"/>
              <a:t>Goals must be simplified </a:t>
            </a:r>
          </a:p>
          <a:p>
            <a:pPr algn="just"/>
            <a:r>
              <a:rPr lang="en-US" sz="3000" dirty="0" smtClean="0"/>
              <a:t>Goals must be written </a:t>
            </a:r>
          </a:p>
          <a:p>
            <a:pPr algn="just"/>
            <a:r>
              <a:rPr lang="en-US" sz="3000" dirty="0" smtClean="0"/>
              <a:t>Goals must relate to the ultimate purpose </a:t>
            </a:r>
          </a:p>
          <a:p>
            <a:pPr algn="just"/>
            <a:r>
              <a:rPr lang="en-US" sz="3000" dirty="0" smtClean="0"/>
              <a:t>Goals must be measurable and flexible </a:t>
            </a:r>
          </a:p>
          <a:p>
            <a:pPr algn="just"/>
            <a:endParaRPr lang="en-US" sz="3000" dirty="0"/>
          </a:p>
          <a:p>
            <a:pPr marL="0" indent="0" algn="ctr">
              <a:buNone/>
            </a:pPr>
            <a:r>
              <a:rPr lang="en-US" sz="3000" dirty="0" smtClean="0"/>
              <a:t>“A goal without deadline is merely a discussion. It has no energy behind it. It is like a bullet without powder in the cartridge”  </a:t>
            </a:r>
          </a:p>
        </p:txBody>
      </p:sp>
    </p:spTree>
    <p:extLst>
      <p:ext uri="{BB962C8B-B14F-4D97-AF65-F5344CB8AC3E}">
        <p14:creationId xmlns:p14="http://schemas.microsoft.com/office/powerpoint/2010/main" val="21834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078" y="483522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The 80/20% of GOAL and TIME management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178" y="1959431"/>
            <a:ext cx="10820400" cy="4024125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Only 20% of your activity will account for 80% percent of the value of all of your activities </a:t>
            </a:r>
          </a:p>
          <a:p>
            <a:pPr algn="just"/>
            <a:r>
              <a:rPr lang="en-US" sz="3000" dirty="0" smtClean="0"/>
              <a:t>A- Must do (much consequences)</a:t>
            </a:r>
          </a:p>
          <a:p>
            <a:pPr algn="just"/>
            <a:r>
              <a:rPr lang="en-US" sz="3000" dirty="0" smtClean="0"/>
              <a:t>B- Should do (less consequences)</a:t>
            </a:r>
          </a:p>
          <a:p>
            <a:pPr algn="just"/>
            <a:r>
              <a:rPr lang="en-US" sz="3000" dirty="0" smtClean="0"/>
              <a:t>C- Nice to do (No consequences)</a:t>
            </a:r>
          </a:p>
          <a:p>
            <a:pPr algn="just"/>
            <a:r>
              <a:rPr lang="en-US" sz="3000" dirty="0" smtClean="0"/>
              <a:t>D- Can delegate </a:t>
            </a:r>
          </a:p>
          <a:p>
            <a:pPr algn="just"/>
            <a:r>
              <a:rPr lang="en-US" sz="3000" dirty="0" smtClean="0"/>
              <a:t>E- Eliminate all together </a:t>
            </a:r>
          </a:p>
          <a:p>
            <a:pPr algn="just"/>
            <a:endParaRPr lang="en-US" sz="3000" dirty="0"/>
          </a:p>
          <a:p>
            <a:pPr marL="0" indent="0" algn="ctr">
              <a:buNone/>
            </a:pPr>
            <a:r>
              <a:rPr lang="en-US" sz="3000" dirty="0" smtClean="0"/>
              <a:t>“The best single word in time management is </a:t>
            </a:r>
            <a:r>
              <a:rPr lang="en-US" sz="3000" b="1" dirty="0" smtClean="0"/>
              <a:t>NO</a:t>
            </a:r>
            <a:r>
              <a:rPr lang="en-US" sz="30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7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078" y="483522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STEPS ON WORKING ON YOUR 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178" y="1894117"/>
            <a:ext cx="10820400" cy="4024125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Eliminate distraction. Sit down somewhere alone and think (you need to do this often) 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Find your true self until you know who you are, why God created you and why you are here 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Find your true vision 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Discover your true motivation. A vision from God is never selfish </a:t>
            </a:r>
          </a:p>
          <a:p>
            <a:pPr algn="just"/>
            <a:endParaRPr lang="en-US" sz="3000" dirty="0" smtClean="0"/>
          </a:p>
          <a:p>
            <a:pPr algn="just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9789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068" y="901532"/>
            <a:ext cx="8610600" cy="1293028"/>
          </a:xfrm>
        </p:spPr>
        <p:txBody>
          <a:bodyPr/>
          <a:lstStyle/>
          <a:p>
            <a:pPr algn="l"/>
            <a:r>
              <a:rPr lang="en-US" b="1" dirty="0" smtClean="0"/>
              <a:t>COURSE OUTLINE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Vision Defined </a:t>
            </a:r>
          </a:p>
          <a:p>
            <a:r>
              <a:rPr lang="en-US" sz="3000" dirty="0" smtClean="0"/>
              <a:t>Vision and Focus </a:t>
            </a:r>
          </a:p>
          <a:p>
            <a:r>
              <a:rPr lang="en-US" sz="3000" dirty="0" smtClean="0"/>
              <a:t>Vision and Discipline</a:t>
            </a:r>
          </a:p>
          <a:p>
            <a:r>
              <a:rPr lang="en-US" sz="3000" dirty="0" smtClean="0"/>
              <a:t>Vision and Goals </a:t>
            </a:r>
          </a:p>
          <a:p>
            <a:r>
              <a:rPr lang="en-US" sz="3000" dirty="0"/>
              <a:t>Vision and Time Management  </a:t>
            </a:r>
            <a:endParaRPr lang="en-US" sz="3000" dirty="0" smtClean="0"/>
          </a:p>
          <a:p>
            <a:r>
              <a:rPr lang="en-US" sz="3000" dirty="0" smtClean="0"/>
              <a:t>The Price of Vision</a:t>
            </a:r>
          </a:p>
          <a:p>
            <a:r>
              <a:rPr lang="en-US" sz="3000" dirty="0" smtClean="0"/>
              <a:t>The Seven Principles of Vision </a:t>
            </a:r>
          </a:p>
          <a:p>
            <a:r>
              <a:rPr lang="en-US" sz="3000" dirty="0" smtClean="0"/>
              <a:t>Steps to Maximizing your Vision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700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135" y="548839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STEPS ON WORKING ON YOUR 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35" y="2508071"/>
            <a:ext cx="10820400" cy="4024125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Identify your values and principles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 smtClean="0"/>
              <a:t>Choose your goals and objectives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 smtClean="0"/>
              <a:t>Identify your resources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 smtClean="0"/>
              <a:t>Commit to your vision </a:t>
            </a:r>
          </a:p>
          <a:p>
            <a:pPr algn="just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7228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135" y="548839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KEYPOINTS TO NOTE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35" y="2233751"/>
            <a:ext cx="10820400" cy="4024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dirty="0" smtClean="0"/>
              <a:t>“Don’t be ashamed of your weaknesses because everyone has something they are not good at”</a:t>
            </a:r>
          </a:p>
          <a:p>
            <a:pPr algn="ctr"/>
            <a:endParaRPr lang="en-US" sz="3000" dirty="0"/>
          </a:p>
          <a:p>
            <a:pPr marL="0" indent="0" algn="ctr">
              <a:buNone/>
            </a:pPr>
            <a:r>
              <a:rPr lang="en-US" sz="3000" dirty="0" smtClean="0"/>
              <a:t>“God will always supply other people to do what you cannot do towards your vision”</a:t>
            </a:r>
          </a:p>
          <a:p>
            <a:pPr algn="ctr"/>
            <a:endParaRPr lang="en-US" sz="3000" dirty="0"/>
          </a:p>
          <a:p>
            <a:pPr marL="0" indent="0" algn="ctr">
              <a:buNone/>
            </a:pPr>
            <a:r>
              <a:rPr lang="en-US" sz="3000" dirty="0" smtClean="0"/>
              <a:t>“You need other people in life because your vision cannot be fulfilled by you alone”</a:t>
            </a:r>
          </a:p>
        </p:txBody>
      </p:sp>
    </p:spTree>
    <p:extLst>
      <p:ext uri="{BB962C8B-B14F-4D97-AF65-F5344CB8AC3E}">
        <p14:creationId xmlns:p14="http://schemas.microsoft.com/office/powerpoint/2010/main" val="39569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135" y="548839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SEVEN PRINCIPLES OF 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35" y="2233751"/>
            <a:ext cx="10820400" cy="4024125"/>
          </a:xfrm>
        </p:spPr>
        <p:txBody>
          <a:bodyPr>
            <a:noAutofit/>
          </a:bodyPr>
          <a:lstStyle/>
          <a:p>
            <a:pPr algn="just"/>
            <a:r>
              <a:rPr lang="en-US" sz="3000" b="1" dirty="0" smtClean="0"/>
              <a:t>Principle one</a:t>
            </a:r>
            <a:r>
              <a:rPr lang="en-US" sz="3000" dirty="0" smtClean="0"/>
              <a:t>: Documentation (Always write it down)</a:t>
            </a:r>
          </a:p>
          <a:p>
            <a:pPr algn="just"/>
            <a:r>
              <a:rPr lang="en-US" sz="3000" b="1" dirty="0" smtClean="0"/>
              <a:t>Principle two</a:t>
            </a:r>
            <a:r>
              <a:rPr lang="en-US" sz="3000" dirty="0" smtClean="0"/>
              <a:t>: Simplification (You must make it plain)</a:t>
            </a:r>
          </a:p>
          <a:p>
            <a:pPr algn="just"/>
            <a:r>
              <a:rPr lang="en-US" sz="3000" b="1" dirty="0" smtClean="0"/>
              <a:t>Principle three</a:t>
            </a:r>
            <a:r>
              <a:rPr lang="en-US" sz="3000" dirty="0" smtClean="0"/>
              <a:t>: Shared vision (Talk about it with others)</a:t>
            </a:r>
          </a:p>
          <a:p>
            <a:pPr algn="just"/>
            <a:r>
              <a:rPr lang="en-US" sz="3000" b="1" dirty="0" smtClean="0"/>
              <a:t>Principle four</a:t>
            </a:r>
            <a:r>
              <a:rPr lang="en-US" sz="3000" dirty="0" smtClean="0"/>
              <a:t>: Participation (Let them run with it)</a:t>
            </a:r>
          </a:p>
          <a:p>
            <a:pPr algn="just"/>
            <a:r>
              <a:rPr lang="en-US" sz="3000" b="1" dirty="0" smtClean="0"/>
              <a:t>Principle five</a:t>
            </a:r>
            <a:r>
              <a:rPr lang="en-US" sz="3000" dirty="0" smtClean="0"/>
              <a:t>: Timing (There is always an appointed time)</a:t>
            </a:r>
          </a:p>
          <a:p>
            <a:pPr algn="just"/>
            <a:r>
              <a:rPr lang="en-US" sz="3000" b="1" dirty="0" smtClean="0"/>
              <a:t>Principle six</a:t>
            </a:r>
            <a:r>
              <a:rPr lang="en-US" sz="3000" dirty="0" smtClean="0"/>
              <a:t>: Patience (You have to wait for it)</a:t>
            </a:r>
          </a:p>
          <a:p>
            <a:pPr algn="just"/>
            <a:r>
              <a:rPr lang="en-US" sz="3000" b="1" dirty="0" smtClean="0"/>
              <a:t>Principle seven</a:t>
            </a:r>
            <a:r>
              <a:rPr lang="en-US" sz="3000" dirty="0" smtClean="0"/>
              <a:t>: Faith (It will certainly come)</a:t>
            </a:r>
          </a:p>
        </p:txBody>
      </p:sp>
    </p:spTree>
    <p:extLst>
      <p:ext uri="{BB962C8B-B14F-4D97-AF65-F5344CB8AC3E}">
        <p14:creationId xmlns:p14="http://schemas.microsoft.com/office/powerpoint/2010/main" val="15614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135" y="548839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The price of 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35" y="2233751"/>
            <a:ext cx="10820400" cy="4024125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Diligence </a:t>
            </a:r>
          </a:p>
          <a:p>
            <a:pPr algn="just"/>
            <a:r>
              <a:rPr lang="en-US" sz="3000" dirty="0" smtClean="0"/>
              <a:t>Commitment </a:t>
            </a:r>
          </a:p>
          <a:p>
            <a:pPr algn="just"/>
            <a:r>
              <a:rPr lang="en-US" sz="3000" dirty="0" smtClean="0"/>
              <a:t>Focus </a:t>
            </a:r>
          </a:p>
          <a:p>
            <a:pPr algn="just"/>
            <a:r>
              <a:rPr lang="en-US" sz="3000" dirty="0" smtClean="0"/>
              <a:t>Courage </a:t>
            </a:r>
          </a:p>
          <a:p>
            <a:pPr algn="just"/>
            <a:r>
              <a:rPr lang="en-US" sz="3000" dirty="0" smtClean="0"/>
              <a:t>Perseverance</a:t>
            </a:r>
          </a:p>
          <a:p>
            <a:pPr algn="just"/>
            <a:r>
              <a:rPr lang="en-US" sz="3000" dirty="0" smtClean="0"/>
              <a:t>Discipline  </a:t>
            </a:r>
          </a:p>
          <a:p>
            <a:pPr algn="just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465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135" y="548839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Make a plan of action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35" y="1841867"/>
            <a:ext cx="10820400" cy="4024125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Buy a new spiral note book, title it VISION DIARY</a:t>
            </a:r>
          </a:p>
          <a:p>
            <a:pPr algn="just"/>
            <a:r>
              <a:rPr lang="en-US" sz="3000" dirty="0" smtClean="0"/>
              <a:t>Write all the images and dreams that seems never to leave you as many as you can remember </a:t>
            </a:r>
          </a:p>
          <a:p>
            <a:pPr algn="just"/>
            <a:r>
              <a:rPr lang="en-US" sz="3000" dirty="0" smtClean="0"/>
              <a:t>Open a fresh page and write all your goals simplifying it into daily, weekly and annually plan</a:t>
            </a:r>
          </a:p>
          <a:p>
            <a:pPr algn="just"/>
            <a:r>
              <a:rPr lang="en-US" sz="3000" dirty="0" smtClean="0"/>
              <a:t>Make a plan and do little task in your goal list daily towards the bigger picture   </a:t>
            </a:r>
          </a:p>
          <a:p>
            <a:pPr algn="just"/>
            <a:r>
              <a:rPr lang="en-US" sz="3000" dirty="0" smtClean="0"/>
              <a:t>Review your vision and goals daily (preferably before bed time or when you wake up) </a:t>
            </a:r>
          </a:p>
        </p:txBody>
      </p:sp>
    </p:spTree>
    <p:extLst>
      <p:ext uri="{BB962C8B-B14F-4D97-AF65-F5344CB8AC3E}">
        <p14:creationId xmlns:p14="http://schemas.microsoft.com/office/powerpoint/2010/main" val="9006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257" y="895002"/>
            <a:ext cx="8610600" cy="5257604"/>
          </a:xfrm>
        </p:spPr>
        <p:txBody>
          <a:bodyPr>
            <a:normAutofit/>
          </a:bodyPr>
          <a:lstStyle/>
          <a:p>
            <a:pPr algn="ctr"/>
            <a:r>
              <a:rPr lang="en-US" sz="10000" b="1" dirty="0" smtClean="0"/>
              <a:t>The end </a:t>
            </a:r>
            <a:br>
              <a:rPr lang="en-US" sz="10000" b="1" dirty="0" smtClean="0"/>
            </a:br>
            <a:r>
              <a:rPr lang="en-US" sz="10000" b="1" dirty="0" smtClean="0"/>
              <a:t/>
            </a:r>
            <a:br>
              <a:rPr lang="en-US" sz="10000" b="1" dirty="0" smtClean="0"/>
            </a:br>
            <a:r>
              <a:rPr lang="en-US" sz="10000" b="1" dirty="0" smtClean="0"/>
              <a:t>questions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2377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691" y="901532"/>
            <a:ext cx="8610600" cy="1293028"/>
          </a:xfrm>
        </p:spPr>
        <p:txBody>
          <a:bodyPr/>
          <a:lstStyle/>
          <a:p>
            <a:pPr algn="l"/>
            <a:r>
              <a:rPr lang="en-US" b="1" dirty="0" smtClean="0"/>
              <a:t>WHAT IS VISION?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/>
              <a:t>Vision is the idea that never leaves you, the dream that </a:t>
            </a:r>
            <a:r>
              <a:rPr lang="en-US" sz="3000" dirty="0" smtClean="0"/>
              <a:t>won’t </a:t>
            </a:r>
            <a:r>
              <a:rPr lang="en-US" sz="3000" dirty="0"/>
              <a:t>go away and the passion that </a:t>
            </a:r>
            <a:r>
              <a:rPr lang="en-US" sz="3000" dirty="0" smtClean="0"/>
              <a:t>won’t </a:t>
            </a:r>
            <a:r>
              <a:rPr lang="en-US" sz="3000" dirty="0"/>
              <a:t>subside </a:t>
            </a:r>
            <a:endParaRPr lang="en-US" sz="3000" dirty="0" smtClean="0"/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Vision is like your Finger print, it distinguishes you from every other person 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Vision is what you keep seeing even when you close your eyes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018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9817" y="914593"/>
            <a:ext cx="10644051" cy="1293028"/>
          </a:xfrm>
        </p:spPr>
        <p:txBody>
          <a:bodyPr/>
          <a:lstStyle/>
          <a:p>
            <a:r>
              <a:rPr lang="en-US" b="1" dirty="0" smtClean="0"/>
              <a:t>The power of an eagle’s vision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0" y="2194558"/>
            <a:ext cx="5688590" cy="42584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dirty="0" smtClean="0"/>
              <a:t>If humans had vision as good as an eagle, we would be able to see an ant on the ground from the roof of a 10-story building </a:t>
            </a:r>
          </a:p>
          <a:p>
            <a:pPr algn="just"/>
            <a:r>
              <a:rPr lang="en-US" sz="3000" dirty="0" smtClean="0"/>
              <a:t>We would also have brilliant color vision and nearly a 360 degree range of view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793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03" y="535772"/>
            <a:ext cx="10384972" cy="1293028"/>
          </a:xfrm>
        </p:spPr>
        <p:txBody>
          <a:bodyPr/>
          <a:lstStyle/>
          <a:p>
            <a:r>
              <a:rPr lang="en-US" b="1" dirty="0" smtClean="0"/>
              <a:t>The usual challenges with vision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89" y="1828800"/>
            <a:ext cx="10820400" cy="4024125"/>
          </a:xfrm>
        </p:spPr>
        <p:txBody>
          <a:bodyPr>
            <a:noAutofit/>
          </a:bodyPr>
          <a:lstStyle/>
          <a:p>
            <a:r>
              <a:rPr lang="en-US" sz="3000" dirty="0" smtClean="0"/>
              <a:t>Wrong idea and negative self concept</a:t>
            </a:r>
          </a:p>
          <a:p>
            <a:r>
              <a:rPr lang="en-US" sz="3000" dirty="0" smtClean="0"/>
              <a:t>When there is no specific target </a:t>
            </a:r>
          </a:p>
          <a:p>
            <a:r>
              <a:rPr lang="en-US" sz="3000" dirty="0" smtClean="0"/>
              <a:t>Indecisio</a:t>
            </a:r>
            <a:r>
              <a:rPr lang="en-US" sz="3000" dirty="0"/>
              <a:t>n</a:t>
            </a:r>
            <a:endParaRPr lang="en-US" sz="3000" dirty="0" smtClean="0"/>
          </a:p>
          <a:p>
            <a:endParaRPr lang="en-US" sz="3000" dirty="0"/>
          </a:p>
          <a:p>
            <a:pPr marL="0" indent="0" algn="ctr">
              <a:buNone/>
            </a:pPr>
            <a:r>
              <a:rPr lang="en-US" sz="3000" dirty="0" smtClean="0"/>
              <a:t>“The main thing about Vision is that it must be </a:t>
            </a:r>
            <a:r>
              <a:rPr lang="en-US" sz="3000" b="1" dirty="0" smtClean="0"/>
              <a:t>SPECIFIC</a:t>
            </a:r>
            <a:r>
              <a:rPr lang="en-US" sz="3000" dirty="0" smtClean="0"/>
              <a:t>”</a:t>
            </a:r>
            <a:endParaRPr lang="en-US" sz="3000" dirty="0"/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000" dirty="0" smtClean="0"/>
              <a:t>“A vision is a very precise statement that has a specific emphasis and definable boundaries”</a:t>
            </a:r>
          </a:p>
          <a:p>
            <a:pPr marL="0" indent="0" algn="ctr">
              <a:buNone/>
            </a:pPr>
            <a:r>
              <a:rPr lang="en-US" sz="3000" dirty="0" smtClean="0"/>
              <a:t>- Dr. Myles Munroe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46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666401"/>
            <a:ext cx="9653450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KEY POINTS TO NOTE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cap="none" dirty="0" smtClean="0"/>
              <a:t>Proverbs </a:t>
            </a:r>
            <a:r>
              <a:rPr lang="en-US" b="1" cap="none" dirty="0" smtClean="0"/>
              <a:t>29:18</a:t>
            </a:r>
            <a:r>
              <a:rPr lang="en-US" b="1" cap="none" dirty="0" smtClean="0"/>
              <a:t>; II Kings 2:10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25189"/>
            <a:ext cx="10820400" cy="4024125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What is worse than being blind is having sight without vision </a:t>
            </a:r>
          </a:p>
          <a:p>
            <a:pPr algn="just"/>
            <a:endParaRPr lang="en-US" sz="3000" dirty="0" smtClean="0"/>
          </a:p>
          <a:p>
            <a:pPr marL="0" indent="0" algn="ctr">
              <a:buNone/>
            </a:pPr>
            <a:r>
              <a:rPr lang="en-US" sz="3000" dirty="0" smtClean="0"/>
              <a:t>“Eyes that look are many but eyes that see are rare”</a:t>
            </a:r>
          </a:p>
          <a:p>
            <a:pPr marL="0" indent="0" algn="ctr">
              <a:buNone/>
            </a:pPr>
            <a:endParaRPr lang="en-US" sz="3000" dirty="0"/>
          </a:p>
          <a:p>
            <a:pPr marL="0" indent="0" algn="ctr">
              <a:buNone/>
            </a:pPr>
            <a:r>
              <a:rPr lang="en-US" sz="3000" dirty="0" smtClean="0"/>
              <a:t>“What you can see now determine whether you become a success or failure”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073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155" y="699058"/>
            <a:ext cx="8610600" cy="1293028"/>
          </a:xfrm>
        </p:spPr>
        <p:txBody>
          <a:bodyPr/>
          <a:lstStyle/>
          <a:p>
            <a:r>
              <a:rPr lang="en-US" b="1" dirty="0" smtClean="0"/>
              <a:t>MEDIOCRITY DEFINED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000" dirty="0" smtClean="0"/>
              <a:t>Mediocrity is a region bounding on the North by </a:t>
            </a:r>
            <a:r>
              <a:rPr lang="en-US" sz="3000" b="1" dirty="0" smtClean="0"/>
              <a:t>COMPROMISE</a:t>
            </a:r>
            <a:r>
              <a:rPr lang="en-US" sz="3000" dirty="0" smtClean="0"/>
              <a:t>, on the South by </a:t>
            </a:r>
            <a:r>
              <a:rPr lang="en-US" sz="3000" b="1" dirty="0" smtClean="0"/>
              <a:t>INDECISION</a:t>
            </a:r>
            <a:r>
              <a:rPr lang="en-US" sz="3000" dirty="0" smtClean="0"/>
              <a:t>, on the East by </a:t>
            </a:r>
            <a:r>
              <a:rPr lang="en-US" sz="3000" b="1" dirty="0" smtClean="0"/>
              <a:t>PAST THINKING </a:t>
            </a:r>
            <a:r>
              <a:rPr lang="en-US" sz="3000" dirty="0" smtClean="0"/>
              <a:t>and on the WEST by </a:t>
            </a:r>
            <a:r>
              <a:rPr lang="en-US" sz="3000" b="1" dirty="0" smtClean="0"/>
              <a:t>LACK OF VISION</a:t>
            </a:r>
          </a:p>
          <a:p>
            <a:pPr algn="just"/>
            <a:endParaRPr lang="en-US" sz="3000" b="1" dirty="0" smtClean="0"/>
          </a:p>
          <a:p>
            <a:pPr algn="just"/>
            <a:r>
              <a:rPr lang="en-US" sz="3000" dirty="0" smtClean="0"/>
              <a:t>Mediocrity means to be average and usually fueled by </a:t>
            </a:r>
            <a:r>
              <a:rPr lang="en-US" sz="3000" b="1" dirty="0" smtClean="0"/>
              <a:t>PROCRASTINATION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A lot of people claim they don’t want to do anything specific as a result of their pursuit of balance 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144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1532"/>
            <a:ext cx="8610600" cy="1293028"/>
          </a:xfrm>
        </p:spPr>
        <p:txBody>
          <a:bodyPr/>
          <a:lstStyle/>
          <a:p>
            <a:r>
              <a:rPr lang="en-US" b="1" dirty="0" smtClean="0"/>
              <a:t>WHAT IS BALANCE?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dirty="0" smtClean="0"/>
              <a:t>Balance is the maintenance of </a:t>
            </a:r>
            <a:r>
              <a:rPr lang="en-US" sz="3000" b="1" dirty="0" smtClean="0"/>
              <a:t>EQUILIBRIUM</a:t>
            </a:r>
            <a:r>
              <a:rPr lang="en-US" sz="3000" dirty="0" smtClean="0"/>
              <a:t> while moving towards a </a:t>
            </a:r>
            <a:r>
              <a:rPr lang="en-US" sz="3000" b="1" dirty="0" smtClean="0"/>
              <a:t>DESTINATION</a:t>
            </a:r>
            <a:r>
              <a:rPr lang="en-US" sz="3000" dirty="0" smtClean="0"/>
              <a:t> </a:t>
            </a:r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You need to be going somewhere in order to maintain </a:t>
            </a:r>
            <a:r>
              <a:rPr lang="en-US" sz="3000" b="1" dirty="0" smtClean="0"/>
              <a:t>BALANCE </a:t>
            </a:r>
          </a:p>
          <a:p>
            <a:pPr algn="just"/>
            <a:endParaRPr lang="en-US" sz="3000" b="1" dirty="0" smtClean="0"/>
          </a:p>
          <a:p>
            <a:pPr algn="just"/>
            <a:r>
              <a:rPr lang="en-US" sz="3000" dirty="0" smtClean="0"/>
              <a:t>Balance is not the end itself but the mean towards an end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382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646" y="738247"/>
            <a:ext cx="10920548" cy="57670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cap="none" dirty="0" smtClean="0"/>
              <a:t>A Sailor </a:t>
            </a:r>
            <a:r>
              <a:rPr lang="en-US" cap="none" dirty="0"/>
              <a:t>r</a:t>
            </a:r>
            <a:r>
              <a:rPr lang="en-US" cap="none" dirty="0" smtClean="0"/>
              <a:t>owing his boat towards a destination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93" y="1324045"/>
            <a:ext cx="7994469" cy="418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483</TotalTime>
  <Words>1098</Words>
  <Application>Microsoft Office PowerPoint</Application>
  <PresentationFormat>Widescreen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Vapor Trail</vt:lpstr>
      <vt:lpstr>WELCOME TO WORLD CHANGERS CONFERENCE, 2024</vt:lpstr>
      <vt:lpstr>COURSE OUTLINE </vt:lpstr>
      <vt:lpstr>WHAT IS VISION? </vt:lpstr>
      <vt:lpstr>The power of an eagle’s vision</vt:lpstr>
      <vt:lpstr>The usual challenges with vision </vt:lpstr>
      <vt:lpstr>KEY POINTS TO NOTE (Proverbs 29:18; II Kings 2:10)</vt:lpstr>
      <vt:lpstr>MEDIOCRITY DEFINED </vt:lpstr>
      <vt:lpstr>WHAT IS BALANCE? </vt:lpstr>
      <vt:lpstr>          A Sailor rowing his boat towards a destination </vt:lpstr>
      <vt:lpstr>VISION AND FOCUS  (Luke 10:38-40) </vt:lpstr>
      <vt:lpstr>THE REGION YOU SHOULD NEVER DWELL IN (Matthew 5:37; Revelation 3:16; James 1:17) </vt:lpstr>
      <vt:lpstr>VISION AND DISCIPLINE  (Proverbs 29:18) </vt:lpstr>
      <vt:lpstr>VISION AND TIME MANAGEMENT (Ecclesiastes 3:1) </vt:lpstr>
      <vt:lpstr>WHY PEOPLE DON’T HAVE VISION </vt:lpstr>
      <vt:lpstr>WORD FOR THOUGHT </vt:lpstr>
      <vt:lpstr>VISION AND GOALS (Habakkuk 2:2-3) </vt:lpstr>
      <vt:lpstr>PRINCIPLES OF GOALS </vt:lpstr>
      <vt:lpstr>The 80/20% of GOAL and TIME management  </vt:lpstr>
      <vt:lpstr>STEPS ON WORKING ON YOUR VISION</vt:lpstr>
      <vt:lpstr>STEPS ON WORKING ON YOUR VISION</vt:lpstr>
      <vt:lpstr>KEYPOINTS TO NOTE </vt:lpstr>
      <vt:lpstr>SEVEN PRINCIPLES OF VISION</vt:lpstr>
      <vt:lpstr>The price of vision</vt:lpstr>
      <vt:lpstr>Make a plan of action </vt:lpstr>
      <vt:lpstr>The end  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WORLD CHANGERS CONFERENCE, 2024</dc:title>
  <dc:creator>JOSHUA ADESINA</dc:creator>
  <cp:lastModifiedBy>JOSHUA ADESINA</cp:lastModifiedBy>
  <cp:revision>26</cp:revision>
  <dcterms:created xsi:type="dcterms:W3CDTF">2024-04-09T15:35:03Z</dcterms:created>
  <dcterms:modified xsi:type="dcterms:W3CDTF">2024-04-13T07:24:31Z</dcterms:modified>
</cp:coreProperties>
</file>