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174" y="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7F89B0-241E-6E3E-D338-49185E0C2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D72E1F6-DF80-7911-210B-D5F7828BD9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80FC96F-A28D-93CA-9416-77ED9B50A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5EBAF-70BD-4161-921A-8EBD5B5AD35E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BC9A1B2-D511-FE95-2AA6-AEB821C67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54B183A-FD64-D890-CCB3-7CF63C1BA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19709-3704-497D-BC20-791418408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44C696A-1394-5D08-E261-53985595F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047C254-5AD0-9A3A-7D12-2ED72094A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2F7F109-C5D5-8BBD-3BB5-2E638D3B0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5EBAF-70BD-4161-921A-8EBD5B5AD35E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E289FE4-8A37-BFDE-807D-17EA08A6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F2BC6DD-FBF4-BD97-4114-F970FAF6B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19709-3704-497D-BC20-791418408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75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5ED9A77E-4F91-22B2-2EEF-49A6EDFA43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8ED59C4-9DAE-6737-7C58-4DB2A4E4A9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F2238E6-F352-20AD-81FB-8EF25BCB0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5EBAF-70BD-4161-921A-8EBD5B5AD35E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8985896-3123-14FA-29BE-123C2A004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E8EBCA9-DB47-5605-CDA9-FEDC7A954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19709-3704-497D-BC20-791418408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954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3D20FB6-C38C-9C01-80AC-13B4DB5B0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1062948-56A1-EC84-A6BA-EF936E461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7C0D334-B73C-7317-AFFC-F0C3B7B51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5EBAF-70BD-4161-921A-8EBD5B5AD35E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676F3C5-87A2-31AD-3B17-C8A1C80D8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0F2B7C3-D505-3746-FC65-460799607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19709-3704-497D-BC20-791418408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035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0D771D-9978-5852-A2FD-B64C1F6BF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0059ED2-C326-39E5-A917-827F252FF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FC33A2A-7220-0373-B69D-BFAAFFD5E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5EBAF-70BD-4161-921A-8EBD5B5AD35E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46851D8-FEB7-6B45-69FE-842A1BC0A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60F6991-913A-6AF6-AA62-BDAEEAFDF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19709-3704-497D-BC20-791418408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325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F1D57C-DE53-29F6-7832-DA0AAA320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B33B45A-5D09-67AD-83E5-FF3D08EC74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F3B7326-6734-F140-026E-93C848D64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BC67243-CC11-C5F7-EEA9-CF63E4895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5EBAF-70BD-4161-921A-8EBD5B5AD35E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16033C4-7B32-7439-CB4F-0EFC808FB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85ADA52-621C-6C04-1FE1-442355372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19709-3704-497D-BC20-791418408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64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9B1F67-C6CA-9BD4-0A56-A647C6594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20AFAA5-0EBC-E9A6-FCE4-4214BC90C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AEB6E39-61B4-F088-C718-D224BB5B3F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6F2D2F74-ECDA-A924-252D-7ACAD2FEC9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2DCFCF9A-3F57-565E-CDFE-3C2593D96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4269E454-D2DF-F07A-EEE1-18CAA241A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5EBAF-70BD-4161-921A-8EBD5B5AD35E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5A2AF380-B6D6-C17B-C801-DE12E4AB1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DCB10204-5747-10F9-6572-F29AFDDB8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19709-3704-497D-BC20-791418408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885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633987-5D59-A380-2D60-912FE51E1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CA569349-296C-2B7D-4471-A817F09FF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5EBAF-70BD-4161-921A-8EBD5B5AD35E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E281D30-ACF7-9B48-45D6-DCBCD42B3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D0011CD-F441-DB24-A6E8-C2DDC20E2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19709-3704-497D-BC20-791418408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96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A658207C-8779-11BB-572A-CB9D6B0AA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5EBAF-70BD-4161-921A-8EBD5B5AD35E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CC27277C-691F-327D-6461-740EDBBBB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B5761ED-DDB3-6435-3C55-321517517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19709-3704-497D-BC20-791418408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35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6AB4BD-0FEC-8AFE-231E-B900B07ED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755B85E-D302-BB9A-7089-C09A541E6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69DAD62-04EA-2657-8AD9-5760F9871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4038FCD-1D0E-7BDC-28D5-8C129C43D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5EBAF-70BD-4161-921A-8EBD5B5AD35E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1795CD1-E1D7-7BF8-99B4-827376719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F81787C-763D-2A54-111D-D04483493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19709-3704-497D-BC20-791418408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51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49E05C-0160-6A7F-C609-FBA486498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E1652CC3-3913-0242-3E3A-706299B590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1B0F288-6364-90B4-9D4D-4414F2AB7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FE11C30-4DF1-FEAA-F355-A43126BAA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5EBAF-70BD-4161-921A-8EBD5B5AD35E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A6E1C92-020A-6F2F-9E35-A59CA4B4E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83A5787-577A-06A4-052B-B60D82DE2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19709-3704-497D-BC20-791418408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86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8B0E788B-E7AF-4634-0AC2-E9FDC38A2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F75960D-1EEC-1D3D-BE19-73C20FF19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53453C8-8418-D239-0B44-5BD96C248D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5EBAF-70BD-4161-921A-8EBD5B5AD35E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A85B27F-53A6-AA81-17BC-71508369FF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CD6D987-B287-6022-17D3-762E546D4F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19709-3704-497D-BC20-791418408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990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kaggl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5EB45372-F6C7-197D-BB2E-AD6A269E60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Analysis Project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5E281BF3-D9B2-1690-708E-C6CBAFC3DD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Framingham Heart Study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789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="" xmlns:a16="http://schemas.microsoft.com/office/drawing/2014/main" id="{50D1C5B3-B60D-4696-AE60-100D5EC8AB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68E5DFE-A26A-6505-35AD-B9147809F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286" y="501594"/>
            <a:ext cx="4790364" cy="1668424"/>
          </a:xfrm>
        </p:spPr>
        <p:txBody>
          <a:bodyPr anchor="b">
            <a:normAutofit fontScale="90000"/>
          </a:bodyPr>
          <a:lstStyle/>
          <a:p>
            <a:r>
              <a:rPr lang="en-US" sz="5400" b="1" dirty="0" err="1" smtClean="0"/>
              <a:t>Gbenga</a:t>
            </a:r>
            <a:r>
              <a:rPr lang="en-US" sz="5400" b="1" dirty="0" smtClean="0"/>
              <a:t> Joshua </a:t>
            </a:r>
            <a:r>
              <a:rPr lang="en-US" sz="5400" b="1" dirty="0" err="1" smtClean="0"/>
              <a:t>Afolabi</a:t>
            </a:r>
            <a:r>
              <a:rPr lang="en-US" sz="3700" dirty="0"/>
              <a:t/>
            </a:r>
            <a:br>
              <a:rPr lang="en-US" sz="3700" dirty="0"/>
            </a:br>
            <a:r>
              <a:rPr lang="en-US" sz="2000" dirty="0" smtClean="0"/>
              <a:t>Delta state</a:t>
            </a:r>
            <a:r>
              <a:rPr lang="en-US" sz="2000" dirty="0" smtClean="0"/>
              <a:t>-Nigeria 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DCF2B57-0EBA-72E9-78C5-FA45278E2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0286" y="2399857"/>
            <a:ext cx="5186058" cy="342570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B.</a:t>
            </a:r>
            <a:r>
              <a:rPr lang="en-US" sz="2400" dirty="0" smtClean="0"/>
              <a:t>sc</a:t>
            </a:r>
            <a:r>
              <a:rPr lang="en-US" sz="2400" dirty="0"/>
              <a:t>, </a:t>
            </a:r>
            <a:r>
              <a:rPr lang="en-US" sz="2400" dirty="0" smtClean="0"/>
              <a:t>University of Benin, </a:t>
            </a:r>
            <a:r>
              <a:rPr lang="en-US" sz="2400" dirty="0"/>
              <a:t>Nigeria</a:t>
            </a:r>
          </a:p>
          <a:p>
            <a:r>
              <a:rPr lang="en-US" sz="2400" dirty="0" smtClean="0"/>
              <a:t>Data </a:t>
            </a:r>
            <a:r>
              <a:rPr lang="en-US" sz="2400" dirty="0"/>
              <a:t>Analyst, MTN Nigeria.</a:t>
            </a:r>
          </a:p>
          <a:p>
            <a:r>
              <a:rPr lang="en-US" sz="2400" dirty="0"/>
              <a:t>Data Science Bootcamp (Paid-Track), </a:t>
            </a:r>
            <a:r>
              <a:rPr lang="en-US" sz="2400" dirty="0" err="1"/>
              <a:t>DataGenZ</a:t>
            </a:r>
            <a:r>
              <a:rPr lang="en-US" sz="2400" dirty="0"/>
              <a:t> Africa</a:t>
            </a:r>
          </a:p>
          <a:p>
            <a:endParaRPr lang="en-US" sz="2000" dirty="0"/>
          </a:p>
        </p:txBody>
      </p:sp>
      <p:pic>
        <p:nvPicPr>
          <p:cNvPr id="9" name="Picture 8" descr="A yellow and blue logo&#10;&#10;Description automatically generated">
            <a:extLst>
              <a:ext uri="{FF2B5EF4-FFF2-40B4-BE49-F238E27FC236}">
                <a16:creationId xmlns="" xmlns:a16="http://schemas.microsoft.com/office/drawing/2014/main" id="{7590BB70-9D24-EA42-E74E-9CFF0C68D3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9507" y="2483949"/>
            <a:ext cx="1783996" cy="178399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FA169C72-4010-413C-A913-4BD6E2D1291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758C3C99-2F64-46DC-9F81-BAA40930E1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logo with text on it&#10;&#10;Description automatically generated">
            <a:extLst>
              <a:ext uri="{FF2B5EF4-FFF2-40B4-BE49-F238E27FC236}">
                <a16:creationId xmlns="" xmlns:a16="http://schemas.microsoft.com/office/drawing/2014/main" id="{19B28289-71E9-B0B3-44AA-89C03A79E7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526" b="34240"/>
          <a:stretch/>
        </p:blipFill>
        <p:spPr>
          <a:xfrm>
            <a:off x="6453197" y="1033669"/>
            <a:ext cx="4761905" cy="14444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225" y="2409825"/>
            <a:ext cx="1858120" cy="185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55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900D20-DDA7-1651-FBCD-0C25A3D7C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600" dirty="0" smtClean="0">
                <a:latin typeface="+mn-lt"/>
              </a:rPr>
              <a:t>Project Title</a:t>
            </a:r>
            <a:br>
              <a:rPr lang="en-US" sz="3600" dirty="0" smtClean="0">
                <a:latin typeface="+mn-lt"/>
              </a:rPr>
            </a:br>
            <a:r>
              <a:rPr lang="en-US" sz="3600" dirty="0" smtClean="0">
                <a:latin typeface="+mn-lt"/>
              </a:rPr>
              <a:t>Exploratory </a:t>
            </a:r>
            <a:r>
              <a:rPr lang="en-US" sz="3600" dirty="0">
                <a:latin typeface="+mn-lt"/>
              </a:rPr>
              <a:t>Data Analysis on the Identification of Risk Factor of Heart Disease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1CBFB28-01B9-768C-42B5-2FFB4E40E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35651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latin typeface="+mj-lt"/>
              </a:rPr>
              <a:t>Downloaded </a:t>
            </a:r>
            <a:r>
              <a:rPr lang="en-US" dirty="0">
                <a:latin typeface="+mj-lt"/>
                <a:hlinkClick r:id="rId2"/>
              </a:rPr>
              <a:t>The Framingham Heart Study</a:t>
            </a:r>
            <a:r>
              <a:rPr lang="en-US" dirty="0">
                <a:latin typeface="+mj-lt"/>
              </a:rPr>
              <a:t> dataset from </a:t>
            </a:r>
            <a:r>
              <a:rPr lang="en-US" dirty="0" err="1" smtClean="0">
                <a:latin typeface="+mj-lt"/>
              </a:rPr>
              <a:t>kaggle</a:t>
            </a:r>
            <a:r>
              <a:rPr lang="en-US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website</a:t>
            </a:r>
            <a:r>
              <a:rPr lang="en-US" dirty="0">
                <a:latin typeface="+mj-lt"/>
              </a:rPr>
              <a:t>.</a:t>
            </a:r>
          </a:p>
          <a:p>
            <a:r>
              <a:rPr lang="en-US" dirty="0">
                <a:latin typeface="+mj-lt"/>
              </a:rPr>
              <a:t>(Mention total rows, columns and file size e.g.) Explored a total of </a:t>
            </a:r>
            <a:r>
              <a:rPr lang="en-US" dirty="0" smtClean="0"/>
              <a:t>4240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rows and </a:t>
            </a:r>
            <a:r>
              <a:rPr lang="en-US" dirty="0" smtClean="0"/>
              <a:t>16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columns of heart disease data with file size of </a:t>
            </a:r>
            <a:r>
              <a:rPr lang="en-US" dirty="0" smtClean="0">
                <a:latin typeface="+mj-lt"/>
              </a:rPr>
              <a:t>530.1k</a:t>
            </a:r>
            <a:r>
              <a:rPr lang="en-US" dirty="0" smtClean="0">
                <a:latin typeface="+mj-lt"/>
              </a:rPr>
              <a:t>b</a:t>
            </a:r>
            <a:r>
              <a:rPr lang="en-US" dirty="0">
                <a:latin typeface="+mj-lt"/>
              </a:rPr>
              <a:t>. </a:t>
            </a:r>
          </a:p>
          <a:p>
            <a:r>
              <a:rPr lang="en-US" dirty="0" smtClean="0">
                <a:latin typeface="+mj-lt"/>
              </a:rPr>
              <a:t>Some </a:t>
            </a:r>
            <a:r>
              <a:rPr lang="en-US" dirty="0" smtClean="0">
                <a:latin typeface="+mj-lt"/>
              </a:rPr>
              <a:t>key </a:t>
            </a:r>
            <a:r>
              <a:rPr lang="en-US" dirty="0">
                <a:latin typeface="+mj-lt"/>
              </a:rPr>
              <a:t>factors affecting the heart </a:t>
            </a:r>
            <a:r>
              <a:rPr lang="en-US" dirty="0" smtClean="0">
                <a:latin typeface="+mj-lt"/>
              </a:rPr>
              <a:t>disease include: Smoking</a:t>
            </a:r>
            <a:r>
              <a:rPr lang="en-US" dirty="0">
                <a:latin typeface="+mj-lt"/>
              </a:rPr>
              <a:t>, </a:t>
            </a:r>
            <a:r>
              <a:rPr lang="en-US" dirty="0" smtClean="0">
                <a:latin typeface="+mj-lt"/>
              </a:rPr>
              <a:t>Cholesterol level, Obesity, Lack of regular exercise, Diabetes, </a:t>
            </a:r>
            <a:r>
              <a:rPr lang="en-US" dirty="0" err="1">
                <a:latin typeface="+mj-lt"/>
              </a:rPr>
              <a:t>etc</a:t>
            </a:r>
            <a:r>
              <a:rPr lang="en-US" dirty="0">
                <a:latin typeface="+mj-lt"/>
              </a:rPr>
              <a:t> </a:t>
            </a:r>
          </a:p>
        </p:txBody>
      </p:sp>
      <p:pic>
        <p:nvPicPr>
          <p:cNvPr id="7" name="Picture 6" descr="A close-up of a logo&#10;&#10;Description automatically generated">
            <a:extLst>
              <a:ext uri="{FF2B5EF4-FFF2-40B4-BE49-F238E27FC236}">
                <a16:creationId xmlns="" xmlns:a16="http://schemas.microsoft.com/office/drawing/2014/main" id="{10B2B847-052B-E11C-27DB-D128FA296F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031" y="4198696"/>
            <a:ext cx="2971853" cy="998297"/>
          </a:xfrm>
          <a:prstGeom prst="rect">
            <a:avLst/>
          </a:prstGeom>
        </p:spPr>
      </p:pic>
      <p:pic>
        <p:nvPicPr>
          <p:cNvPr id="9" name="Picture 8" descr="A blue and white logo&#10;&#10;Description automatically generated">
            <a:extLst>
              <a:ext uri="{FF2B5EF4-FFF2-40B4-BE49-F238E27FC236}">
                <a16:creationId xmlns="" xmlns:a16="http://schemas.microsoft.com/office/drawing/2014/main" id="{7CF56827-08E6-5B99-8CED-2816CE6287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449" y="4939305"/>
            <a:ext cx="2677756" cy="765073"/>
          </a:xfrm>
          <a:prstGeom prst="rect">
            <a:avLst/>
          </a:prstGeom>
        </p:spPr>
      </p:pic>
      <p:pic>
        <p:nvPicPr>
          <p:cNvPr id="11" name="Picture 10" descr="A logo with blue text&#10;&#10;Description automatically generated">
            <a:extLst>
              <a:ext uri="{FF2B5EF4-FFF2-40B4-BE49-F238E27FC236}">
                <a16:creationId xmlns="" xmlns:a16="http://schemas.microsoft.com/office/drawing/2014/main" id="{B276E4DD-6AA3-4249-C6C3-EB4285F1846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514" y="5741798"/>
            <a:ext cx="2281865" cy="9542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43" y="4187394"/>
            <a:ext cx="6425282" cy="190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788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39245A-E02C-A00F-BF08-E84C1CD6B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+mn-lt"/>
              </a:rPr>
              <a:t>Analysis </a:t>
            </a:r>
            <a:r>
              <a:rPr lang="en-US" sz="3600" dirty="0">
                <a:latin typeface="+mn-lt"/>
              </a:rPr>
              <a:t>of </a:t>
            </a:r>
            <a:r>
              <a:rPr lang="en-US" sz="3600" i="0" dirty="0">
                <a:solidFill>
                  <a:srgbClr val="242424"/>
                </a:solidFill>
                <a:effectLst/>
                <a:latin typeface="+mn-lt"/>
              </a:rPr>
              <a:t>Framingham Heart Study data</a:t>
            </a:r>
            <a:br>
              <a:rPr lang="en-US" sz="3600" i="0" dirty="0">
                <a:solidFill>
                  <a:srgbClr val="242424"/>
                </a:solidFill>
                <a:effectLst/>
                <a:latin typeface="+mn-lt"/>
              </a:rPr>
            </a:br>
            <a:r>
              <a:rPr lang="en-US" sz="2400" dirty="0" smtClean="0">
                <a:solidFill>
                  <a:srgbClr val="242424"/>
                </a:solidFill>
                <a:latin typeface="+mn-lt"/>
              </a:rPr>
              <a:t>4240</a:t>
            </a:r>
            <a:r>
              <a:rPr lang="en-US" sz="2400" i="0" dirty="0" smtClean="0">
                <a:solidFill>
                  <a:srgbClr val="242424"/>
                </a:solidFill>
                <a:effectLst/>
                <a:latin typeface="+mn-lt"/>
              </a:rPr>
              <a:t>+ </a:t>
            </a:r>
            <a:r>
              <a:rPr lang="en-US" sz="2400" i="0" dirty="0">
                <a:solidFill>
                  <a:srgbClr val="242424"/>
                </a:solidFill>
                <a:effectLst/>
                <a:latin typeface="+mn-lt"/>
              </a:rPr>
              <a:t>rows, </a:t>
            </a:r>
            <a:r>
              <a:rPr lang="en-US" sz="2400" dirty="0" smtClean="0">
                <a:solidFill>
                  <a:srgbClr val="242424"/>
                </a:solidFill>
                <a:latin typeface="+mn-lt"/>
              </a:rPr>
              <a:t>16</a:t>
            </a:r>
            <a:r>
              <a:rPr lang="en-US" sz="2400" i="0" dirty="0" smtClean="0">
                <a:solidFill>
                  <a:srgbClr val="242424"/>
                </a:solidFill>
                <a:effectLst/>
                <a:latin typeface="+mn-lt"/>
              </a:rPr>
              <a:t>+ </a:t>
            </a:r>
            <a:r>
              <a:rPr lang="en-US" sz="2400" i="0" dirty="0">
                <a:solidFill>
                  <a:srgbClr val="242424"/>
                </a:solidFill>
                <a:effectLst/>
                <a:latin typeface="+mn-lt"/>
              </a:rPr>
              <a:t>Columns analyzed </a:t>
            </a:r>
            <a:r>
              <a:rPr lang="en-US" sz="2400" i="0" dirty="0" smtClean="0">
                <a:solidFill>
                  <a:srgbClr val="242424"/>
                </a:solidFill>
                <a:effectLst/>
                <a:latin typeface="+mn-lt"/>
              </a:rPr>
              <a:t>with </a:t>
            </a:r>
            <a:r>
              <a:rPr lang="en-US" sz="2400" i="0" dirty="0">
                <a:solidFill>
                  <a:srgbClr val="242424"/>
                </a:solidFill>
                <a:effectLst/>
                <a:latin typeface="+mn-lt"/>
              </a:rPr>
              <a:t>Pandas &amp; Seaborn</a:t>
            </a:r>
            <a:endParaRPr lang="en-US" sz="20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99DCF49-2AB7-9C73-E089-E458278EC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49" y="1538855"/>
            <a:ext cx="4391397" cy="30140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983" y="1538855"/>
            <a:ext cx="4298246" cy="30140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40" y="4552950"/>
            <a:ext cx="2085207" cy="21703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400" y="4505762"/>
            <a:ext cx="3246126" cy="222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960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102</Words>
  <Application>Microsoft Office PowerPoint</Application>
  <PresentationFormat>Custom</PresentationFormat>
  <Paragraphs>11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Data Analysis Project</vt:lpstr>
      <vt:lpstr>Gbenga Joshua Afolabi Delta state-Nigeria </vt:lpstr>
      <vt:lpstr>Project Title Exploratory Data Analysis on the Identification of Risk Factor of Heart Disease</vt:lpstr>
      <vt:lpstr>Analysis of Framingham Heart Study data 4240+ rows, 16+ Columns analyzed with Pandas &amp; Seaborn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Project</dc:title>
  <dc:creator>Grace Ibukunoluwa</dc:creator>
  <cp:lastModifiedBy>Pastor Gbenga A</cp:lastModifiedBy>
  <cp:revision>8</cp:revision>
  <dcterms:created xsi:type="dcterms:W3CDTF">2023-07-21T12:47:55Z</dcterms:created>
  <dcterms:modified xsi:type="dcterms:W3CDTF">2023-07-27T14:50:55Z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2023-07-21T16:09:10Z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6cbfd2c6-be77-4adb-b993-6dcf459b9721</vt:lpwstr>
  </property>
  <property fmtid="{D5CDD505-2E9C-101B-9397-08002B2CF9AE}" pid="7" name="MSIP_Label_defa4170-0d19-0005-0004-bc88714345d2_ActionId">
    <vt:lpwstr>81ed6b1f-c705-4cb2-bd53-0783ed8563c6</vt:lpwstr>
  </property>
  <property fmtid="{D5CDD505-2E9C-101B-9397-08002B2CF9AE}" pid="8" name="MSIP_Label_defa4170-0d19-0005-0004-bc88714345d2_ContentBits">
    <vt:lpwstr>0</vt:lpwstr>
  </property>
</Properties>
</file>