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3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A2601-2316-4A1A-96D8-44AEC474BDD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D6140A-A2E0-4954-B3D8-63C9EB051E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repidcoder/monopol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33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C1BA-B5BE-4BF9-8EA4-1B6D0FC14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Query Monopoly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E54F0-60CF-4133-8C1A-905495D81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Baroni</a:t>
            </a:r>
          </a:p>
        </p:txBody>
      </p:sp>
    </p:spTree>
    <p:extLst>
      <p:ext uri="{BB962C8B-B14F-4D97-AF65-F5344CB8AC3E}">
        <p14:creationId xmlns:p14="http://schemas.microsoft.com/office/powerpoint/2010/main" val="312233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D441-4E9F-49C2-A3A6-8324B387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CA8E-EB6E-48D9-9AF3-9190D8D7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Interested in Data Science and Statistics; would like to pursue post-grad</a:t>
            </a:r>
          </a:p>
          <a:p>
            <a:r>
              <a:rPr lang="en-US" dirty="0"/>
              <a:t>Worked with </a:t>
            </a:r>
            <a:r>
              <a:rPr lang="en-US" dirty="0" err="1"/>
              <a:t>SciKit</a:t>
            </a:r>
            <a:r>
              <a:rPr lang="en-US" dirty="0"/>
              <a:t>-Learn during my summer internship and abroad at Korea University</a:t>
            </a:r>
          </a:p>
          <a:p>
            <a:r>
              <a:rPr lang="en-US" dirty="0"/>
              <a:t>Love for monopoly and games!</a:t>
            </a:r>
          </a:p>
          <a:p>
            <a:r>
              <a:rPr lang="en-US" dirty="0"/>
              <a:t>Found a Hampton Roads monopoly game at Walmart and realized you can make a monopoly game out of anything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3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DF7C-4316-4E8A-B90D-1787F609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10A3-CF5E-4606-906E-B0B1589A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Search Query Engines</a:t>
            </a:r>
          </a:p>
          <a:p>
            <a:pPr lvl="1"/>
            <a:r>
              <a:rPr lang="en-US" dirty="0"/>
              <a:t>APIFY – $$$</a:t>
            </a:r>
          </a:p>
          <a:p>
            <a:pPr lvl="1"/>
            <a:r>
              <a:rPr lang="en-US" dirty="0"/>
              <a:t>ParseHub – FREE</a:t>
            </a:r>
          </a:p>
          <a:p>
            <a:pPr lvl="1"/>
            <a:r>
              <a:rPr lang="en-US" dirty="0"/>
              <a:t>Maybe my own implementation? Tweaking scrape to my needs?</a:t>
            </a:r>
          </a:p>
          <a:p>
            <a:pPr lvl="1"/>
            <a:r>
              <a:rPr lang="en-US" dirty="0"/>
              <a:t>Looking for other technologies</a:t>
            </a:r>
          </a:p>
          <a:p>
            <a:pPr lvl="1"/>
            <a:r>
              <a:rPr lang="en-US" dirty="0"/>
              <a:t>Contacted through REST API calls</a:t>
            </a:r>
          </a:p>
          <a:p>
            <a:r>
              <a:rPr lang="en-US" dirty="0"/>
              <a:t>Monopoly JavaScript Game Engine</a:t>
            </a:r>
          </a:p>
          <a:p>
            <a:pPr lvl="1"/>
            <a:r>
              <a:rPr lang="en-US" dirty="0">
                <a:hlinkClick r:id="rId2"/>
              </a:rPr>
              <a:t>https://github.com/intrepidcoder/monopoly</a:t>
            </a:r>
            <a:endParaRPr lang="en-US" dirty="0"/>
          </a:p>
          <a:p>
            <a:r>
              <a:rPr lang="en-US" dirty="0"/>
              <a:t>AI Resources (Python Implementation)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SciPy, NumPy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Java (</a:t>
            </a:r>
            <a:r>
              <a:rPr lang="en-US" dirty="0" err="1"/>
              <a:t>HttpClient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JavaScript (Game Engine), JSON</a:t>
            </a:r>
          </a:p>
          <a:p>
            <a:pPr lvl="1"/>
            <a:r>
              <a:rPr lang="en-US" dirty="0"/>
              <a:t>Python (Categorization Ai)</a:t>
            </a:r>
          </a:p>
        </p:txBody>
      </p:sp>
    </p:spTree>
    <p:extLst>
      <p:ext uri="{BB962C8B-B14F-4D97-AF65-F5344CB8AC3E}">
        <p14:creationId xmlns:p14="http://schemas.microsoft.com/office/powerpoint/2010/main" val="295451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13CC-389F-49A1-8604-994BD462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5665"/>
          </a:xfrm>
        </p:spPr>
        <p:txBody>
          <a:bodyPr/>
          <a:lstStyle/>
          <a:p>
            <a:r>
              <a:rPr lang="en-US" dirty="0"/>
              <a:t>Implementation and Final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B273-CA24-4907-8DB1-9CE86163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2268"/>
            <a:ext cx="10058400" cy="46163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 will enter a phrase. SQM will make a monopoly game using that phrase as the theme.</a:t>
            </a:r>
          </a:p>
          <a:p>
            <a:r>
              <a:rPr lang="en-US" dirty="0"/>
              <a:t>Machine Learning approach to categorizing the raw scrape data.</a:t>
            </a:r>
          </a:p>
          <a:p>
            <a:pPr lvl="1"/>
            <a:r>
              <a:rPr lang="en-US" b="1" dirty="0"/>
              <a:t>K-Nearest Neighbor</a:t>
            </a:r>
            <a:r>
              <a:rPr lang="en-US" dirty="0"/>
              <a:t> (KNN)</a:t>
            </a:r>
          </a:p>
          <a:p>
            <a:pPr lvl="1"/>
            <a:r>
              <a:rPr lang="en-US" dirty="0"/>
              <a:t>Which queries have the most keywords?</a:t>
            </a:r>
          </a:p>
          <a:p>
            <a:pPr lvl="1"/>
            <a:r>
              <a:rPr lang="en-US" dirty="0"/>
              <a:t>Which queries have loose relativity?</a:t>
            </a:r>
          </a:p>
          <a:p>
            <a:pPr lvl="1"/>
            <a:r>
              <a:rPr lang="en-US" dirty="0"/>
              <a:t>More keyword similarities will be placed in the same color category on the board</a:t>
            </a:r>
          </a:p>
          <a:p>
            <a:pPr lvl="1"/>
            <a:r>
              <a:rPr lang="en-US" dirty="0"/>
              <a:t>Majority of work done for capstone on this portion.</a:t>
            </a:r>
          </a:p>
          <a:p>
            <a:r>
              <a:rPr lang="en-US" dirty="0"/>
              <a:t>Query results chosen will be locally related to your key word or phrase</a:t>
            </a:r>
          </a:p>
          <a:p>
            <a:pPr lvl="1"/>
            <a:r>
              <a:rPr lang="en-US" dirty="0"/>
              <a:t>Images will be added to tiles</a:t>
            </a:r>
          </a:p>
          <a:p>
            <a:pPr lvl="1"/>
            <a:r>
              <a:rPr lang="en-US" dirty="0"/>
              <a:t>Ex: Searching “pizza” will generate tiles such as Supreme pizza, Veggie pizza, Cheese pizza for your monopoly board.</a:t>
            </a:r>
          </a:p>
          <a:p>
            <a:pPr lvl="2"/>
            <a:r>
              <a:rPr lang="en-US" dirty="0"/>
              <a:t>Ranked based on price, value, quality, number of toppings, etc.</a:t>
            </a:r>
          </a:p>
          <a:p>
            <a:pPr lvl="1"/>
            <a:r>
              <a:rPr lang="en-US" dirty="0"/>
              <a:t>Ex: Searching “pizza places” will generate tiles such as </a:t>
            </a:r>
            <a:r>
              <a:rPr lang="en-US" dirty="0" err="1"/>
              <a:t>Chanellos</a:t>
            </a:r>
            <a:r>
              <a:rPr lang="en-US" dirty="0"/>
              <a:t>, Mellow Mushroom, Dominoes.</a:t>
            </a:r>
          </a:p>
          <a:p>
            <a:pPr lvl="2"/>
            <a:r>
              <a:rPr lang="en-US" dirty="0"/>
              <a:t>For places, yelp and/or online rating and number of online reviews will be taken into account</a:t>
            </a:r>
          </a:p>
          <a:p>
            <a:r>
              <a:rPr lang="en-US" dirty="0"/>
              <a:t>Potentially hosted on a Docker Container if time allows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3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578F-51A2-46A1-BFCD-50CD32D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73B373-DBB9-424F-AA2A-B8E82D9DA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1" y="1846263"/>
            <a:ext cx="6569476" cy="4439127"/>
          </a:xfrm>
        </p:spPr>
      </p:pic>
    </p:spTree>
    <p:extLst>
      <p:ext uri="{BB962C8B-B14F-4D97-AF65-F5344CB8AC3E}">
        <p14:creationId xmlns:p14="http://schemas.microsoft.com/office/powerpoint/2010/main" val="106729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A49-83BD-458E-80D9-410DB7D4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Monopoly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2210-40D2-4923-99B3-AA74F41F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http://localhost:3333/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A5A11-90CD-4C33-952F-E851503C2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2101092"/>
            <a:ext cx="4133850" cy="407587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5A737-08F9-4B27-AEE1-403C374D2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30" y="2101092"/>
            <a:ext cx="556486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5E96-9CB4-4DF4-BB91-C8147A4E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Presentation/Demo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70CE-2BD3-4306-847C-2D6220AF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pieces completed thus far:</a:t>
            </a:r>
          </a:p>
          <a:p>
            <a:pPr lvl="1"/>
            <a:r>
              <a:rPr lang="en-US" dirty="0"/>
              <a:t>Java Backend</a:t>
            </a:r>
          </a:p>
          <a:p>
            <a:pPr lvl="2"/>
            <a:r>
              <a:rPr lang="en-US" dirty="0"/>
              <a:t>Performs a google search on the user’s input monopoly theme</a:t>
            </a:r>
          </a:p>
          <a:p>
            <a:pPr lvl="2"/>
            <a:r>
              <a:rPr lang="en-US" dirty="0"/>
              <a:t>Scrapes the returned html page containing a JSON object and stores that in the </a:t>
            </a:r>
            <a:r>
              <a:rPr lang="en-US" dirty="0" err="1"/>
              <a:t>raw.json</a:t>
            </a:r>
            <a:r>
              <a:rPr lang="en-US" dirty="0"/>
              <a:t> temporary output file</a:t>
            </a:r>
          </a:p>
          <a:p>
            <a:pPr lvl="2"/>
            <a:r>
              <a:rPr lang="en-US" dirty="0"/>
              <a:t>Parses the JSON object and places one website title and one link in the format.txt output file per query result</a:t>
            </a:r>
          </a:p>
          <a:p>
            <a:pPr lvl="1"/>
            <a:r>
              <a:rPr lang="en-US" dirty="0"/>
              <a:t>Monopoly Game Board</a:t>
            </a:r>
          </a:p>
          <a:p>
            <a:pPr lvl="2"/>
            <a:r>
              <a:rPr lang="en-US" dirty="0" err="1"/>
              <a:t>SQMonopoly</a:t>
            </a:r>
            <a:r>
              <a:rPr lang="en-US" dirty="0"/>
              <a:t> is in progress; JavaScript file reading process is not yet completed</a:t>
            </a:r>
          </a:p>
          <a:p>
            <a:pPr lvl="2"/>
            <a:r>
              <a:rPr lang="en-US" dirty="0"/>
              <a:t>Game mechanics fully debugged and work as an actual monopoly game</a:t>
            </a:r>
          </a:p>
          <a:p>
            <a:pPr lvl="1"/>
            <a:r>
              <a:rPr lang="en-US" dirty="0"/>
              <a:t>**Will demo both pieces in class here**</a:t>
            </a:r>
          </a:p>
          <a:p>
            <a:r>
              <a:rPr lang="en-US" dirty="0"/>
              <a:t>Final Portion: Will combine the two and read query results into the game board</a:t>
            </a:r>
          </a:p>
        </p:txBody>
      </p:sp>
    </p:spTree>
    <p:extLst>
      <p:ext uri="{BB962C8B-B14F-4D97-AF65-F5344CB8AC3E}">
        <p14:creationId xmlns:p14="http://schemas.microsoft.com/office/powerpoint/2010/main" val="217805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DCD7-8871-44F5-9F9C-2758DCB9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5FB8-32F8-4154-BCEA-4FFE918B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others to play it as it is developed</a:t>
            </a:r>
          </a:p>
          <a:p>
            <a:r>
              <a:rPr lang="en-US" dirty="0"/>
              <a:t>Search data will be improved through the process of others playing the game</a:t>
            </a:r>
          </a:p>
          <a:p>
            <a:pPr lvl="1"/>
            <a:r>
              <a:rPr lang="en-US" dirty="0"/>
              <a:t>Will take into consideration the game’s response to parsing through each query</a:t>
            </a:r>
          </a:p>
          <a:p>
            <a:r>
              <a:rPr lang="en-US" dirty="0"/>
              <a:t>Clickable links in the gameboard to go to the target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59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478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Search Query Monopoly</vt:lpstr>
      <vt:lpstr>Inspiration</vt:lpstr>
      <vt:lpstr>Technologies</vt:lpstr>
      <vt:lpstr>Implementation and Final Deliverable</vt:lpstr>
      <vt:lpstr>Project Architecture</vt:lpstr>
      <vt:lpstr>Monopoly GUI</vt:lpstr>
      <vt:lpstr>Milestone Presentation/Demo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Query Monopoly</dc:title>
  <dc:creator>Josh Baroni</dc:creator>
  <cp:lastModifiedBy>Josh Baroni</cp:lastModifiedBy>
  <cp:revision>15</cp:revision>
  <dcterms:created xsi:type="dcterms:W3CDTF">2020-02-13T16:02:27Z</dcterms:created>
  <dcterms:modified xsi:type="dcterms:W3CDTF">2020-03-31T02:06:25Z</dcterms:modified>
</cp:coreProperties>
</file>