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70" autoAdjust="0"/>
    <p:restoredTop sz="94660"/>
  </p:normalViewPr>
  <p:slideViewPr>
    <p:cSldViewPr snapToGrid="0">
      <p:cViewPr>
        <p:scale>
          <a:sx n="150" d="100"/>
          <a:sy n="150" d="100"/>
        </p:scale>
        <p:origin x="3328" y="-2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862A-9AC3-4334-A634-1AF0CF7C450C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AA75-B0CB-4C7A-8A5F-97A8C63B1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72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862A-9AC3-4334-A634-1AF0CF7C450C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AA75-B0CB-4C7A-8A5F-97A8C63B1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14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862A-9AC3-4334-A634-1AF0CF7C450C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AA75-B0CB-4C7A-8A5F-97A8C63B1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65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862A-9AC3-4334-A634-1AF0CF7C450C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AA75-B0CB-4C7A-8A5F-97A8C63B1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29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862A-9AC3-4334-A634-1AF0CF7C450C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AA75-B0CB-4C7A-8A5F-97A8C63B1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96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862A-9AC3-4334-A634-1AF0CF7C450C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AA75-B0CB-4C7A-8A5F-97A8C63B1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03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862A-9AC3-4334-A634-1AF0CF7C450C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AA75-B0CB-4C7A-8A5F-97A8C63B1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60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862A-9AC3-4334-A634-1AF0CF7C450C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AA75-B0CB-4C7A-8A5F-97A8C63B1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62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862A-9AC3-4334-A634-1AF0CF7C450C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AA75-B0CB-4C7A-8A5F-97A8C63B1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20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862A-9AC3-4334-A634-1AF0CF7C450C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AA75-B0CB-4C7A-8A5F-97A8C63B1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41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862A-9AC3-4334-A634-1AF0CF7C450C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AA75-B0CB-4C7A-8A5F-97A8C63B1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88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4862A-9AC3-4334-A634-1AF0CF7C450C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CAA75-B0CB-4C7A-8A5F-97A8C63B1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29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556B6CC-9FF3-FCF2-7A1E-57BB8D8730A5}"/>
              </a:ext>
            </a:extLst>
          </p:cNvPr>
          <p:cNvGrpSpPr/>
          <p:nvPr/>
        </p:nvGrpSpPr>
        <p:grpSpPr>
          <a:xfrm>
            <a:off x="3306233" y="75341"/>
            <a:ext cx="3420530" cy="9157559"/>
            <a:chOff x="4240581" y="501932"/>
            <a:chExt cx="1711040" cy="4519331"/>
          </a:xfrm>
        </p:grpSpPr>
        <p:pic>
          <p:nvPicPr>
            <p:cNvPr id="8" name="Picture 7" descr="A screen shot of a graph&#10;&#10;Description automatically generated">
              <a:extLst>
                <a:ext uri="{FF2B5EF4-FFF2-40B4-BE49-F238E27FC236}">
                  <a16:creationId xmlns:a16="http://schemas.microsoft.com/office/drawing/2014/main" id="{321A410C-5A3C-AC49-0C5E-15FDF7287F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438" r="68030" b="472"/>
            <a:stretch/>
          </p:blipFill>
          <p:spPr>
            <a:xfrm>
              <a:off x="4240581" y="4913312"/>
              <a:ext cx="633329" cy="107951"/>
            </a:xfrm>
            <a:prstGeom prst="rect">
              <a:avLst/>
            </a:prstGeom>
          </p:spPr>
        </p:pic>
        <p:pic>
          <p:nvPicPr>
            <p:cNvPr id="6" name="Picture 5" descr="A screen shot of a graph&#10;&#10;Description automatically generated">
              <a:extLst>
                <a:ext uri="{FF2B5EF4-FFF2-40B4-BE49-F238E27FC236}">
                  <a16:creationId xmlns:a16="http://schemas.microsoft.com/office/drawing/2014/main" id="{EDEB50F1-66E5-6D27-DFF0-049CEB786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856" r="13629" b="5355"/>
            <a:stretch/>
          </p:blipFill>
          <p:spPr>
            <a:xfrm>
              <a:off x="4240581" y="501932"/>
              <a:ext cx="1711040" cy="4436781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8D33AFB-3D7F-71CC-268B-2450B3150185}"/>
              </a:ext>
            </a:extLst>
          </p:cNvPr>
          <p:cNvGrpSpPr/>
          <p:nvPr/>
        </p:nvGrpSpPr>
        <p:grpSpPr>
          <a:xfrm>
            <a:off x="232834" y="75340"/>
            <a:ext cx="3166534" cy="9204125"/>
            <a:chOff x="2438484" y="422476"/>
            <a:chExt cx="1711040" cy="4608302"/>
          </a:xfrm>
        </p:grpSpPr>
        <p:pic>
          <p:nvPicPr>
            <p:cNvPr id="7" name="Picture 6" descr="A screen shot of a graph&#10;&#10;Description automatically generated">
              <a:extLst>
                <a:ext uri="{FF2B5EF4-FFF2-40B4-BE49-F238E27FC236}">
                  <a16:creationId xmlns:a16="http://schemas.microsoft.com/office/drawing/2014/main" id="{3F4B5CD5-E65E-9DA5-E0AD-7822D7E282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438" r="68030" b="472"/>
            <a:stretch/>
          </p:blipFill>
          <p:spPr>
            <a:xfrm>
              <a:off x="2438484" y="4922827"/>
              <a:ext cx="633329" cy="107951"/>
            </a:xfrm>
            <a:prstGeom prst="rect">
              <a:avLst/>
            </a:prstGeom>
          </p:spPr>
        </p:pic>
        <p:pic>
          <p:nvPicPr>
            <p:cNvPr id="5" name="Picture 4" descr="A screen shot of a graph&#10;&#10;Description automatically generated">
              <a:extLst>
                <a:ext uri="{FF2B5EF4-FFF2-40B4-BE49-F238E27FC236}">
                  <a16:creationId xmlns:a16="http://schemas.microsoft.com/office/drawing/2014/main" id="{719B62F9-4E79-0DDB-39BE-AE1A48F7CB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65" r="13629" b="50145"/>
            <a:stretch/>
          </p:blipFill>
          <p:spPr>
            <a:xfrm>
              <a:off x="2438484" y="422476"/>
              <a:ext cx="1711040" cy="4516237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25A65C5-A972-58E3-FE70-938B7370D7F0}"/>
              </a:ext>
            </a:extLst>
          </p:cNvPr>
          <p:cNvSpPr txBox="1"/>
          <p:nvPr/>
        </p:nvSpPr>
        <p:spPr>
          <a:xfrm>
            <a:off x="2030697" y="9414933"/>
            <a:ext cx="41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Days</a:t>
            </a:r>
          </a:p>
        </p:txBody>
      </p:sp>
    </p:spTree>
    <p:extLst>
      <p:ext uri="{BB962C8B-B14F-4D97-AF65-F5344CB8AC3E}">
        <p14:creationId xmlns:p14="http://schemas.microsoft.com/office/powerpoint/2010/main" val="2184665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</Words>
  <Application>Microsoft Office PowerPoint</Application>
  <PresentationFormat>A4 Paper (210x297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Blake, Joshua</dc:creator>
  <cp:lastModifiedBy>Blake, Joshua</cp:lastModifiedBy>
  <cp:revision>2</cp:revision>
  <dcterms:created xsi:type="dcterms:W3CDTF">2024-02-05T11:20:53Z</dcterms:created>
  <dcterms:modified xsi:type="dcterms:W3CDTF">2024-02-05T11:28:57Z</dcterms:modified>
</cp:coreProperties>
</file>