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6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7D96-8819-2545-5805-DD6861E66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22228-9FCF-4B12-A52C-1BDD1F7BC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B433D-449B-0411-DF4E-C7736398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9FB8-49F7-4015-9F0F-E2EF14CD4D3F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F65AC-3E50-CD1F-F99F-94BB88D5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357A4-4258-7811-9B09-853EB07A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87DF-6D4A-49EC-900C-DF280E11E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95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C3DD-0A83-9433-28A5-CB0A34489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0DC26-A98A-98FD-5F21-F612AAA1D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828B2-E714-71A3-CB4B-815D75F5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9FB8-49F7-4015-9F0F-E2EF14CD4D3F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480ED-B60C-0002-2540-CDEC35E2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065B2-1CD1-F8E2-2462-25136E13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87DF-6D4A-49EC-900C-DF280E11E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78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B412D6-B69A-9CB7-D01F-684E44BD6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8FBD6-D4C6-FDD8-AA54-F13CDD2A5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5B432-DD98-61DB-771A-222283EA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9FB8-49F7-4015-9F0F-E2EF14CD4D3F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2DA13-70CC-F7EA-8B15-1B39CA1B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B6BFC-AC25-F59D-AF8F-EB201C6B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87DF-6D4A-49EC-900C-DF280E11E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72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9154-1EDC-CAD4-785D-C3E6D45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06238-F08C-628A-9E4D-93AE57782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0C8AB-BB9E-D9A2-23B0-8567F090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9FB8-49F7-4015-9F0F-E2EF14CD4D3F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F6C9A-046B-22AA-3D6F-F1E99909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C8F7E-7475-78A3-CCFE-EAAF5FDB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87DF-6D4A-49EC-900C-DF280E11E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46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8F8C-38D2-D199-1BB7-1BC05E245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BD4B9-70CF-3CA3-2CC3-4B61AD706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A9FF5-9FBD-BCFD-8837-0B0A1E46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9FB8-49F7-4015-9F0F-E2EF14CD4D3F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3189D-D0A4-B4F8-3052-DB96574E7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72F10-0AB2-EB0B-2693-20EB0EAA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87DF-6D4A-49EC-900C-DF280E11E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68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EBD15-70CF-1BA4-A22D-0FD3F20B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B1E2-8E64-29B5-1383-2EC3EE5E7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2725E-FA87-5BA0-676D-4A5965AF2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48D12-1904-F692-F5E2-73663406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9FB8-49F7-4015-9F0F-E2EF14CD4D3F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F0509-6D4F-45B9-6F1B-85E0F2FC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4188B-CC3A-2072-EC1A-017118C0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87DF-6D4A-49EC-900C-DF280E11E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72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A6F7-2816-EB67-401E-B75684CA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CB557-001A-BAB4-B355-9FB5496BA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B63E5-5BCF-6FB2-84FE-AAC3CB224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63E034-5E3A-9339-6F3F-7ED037A70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ED2D43-606F-C67F-BB46-9105DFB51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31ABB6-0065-ADD1-BF60-1D1F6A49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9FB8-49F7-4015-9F0F-E2EF14CD4D3F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3B152-CE34-09B1-65E1-343DF5048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92322-3AB3-3C5C-8C32-13641B60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87DF-6D4A-49EC-900C-DF280E11E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04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9152-B7F1-F5F3-9005-8004369E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D2782-958D-87A9-FA5E-B62CF59D0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9FB8-49F7-4015-9F0F-E2EF14CD4D3F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13BE6-1B0A-E5ED-D050-7D409175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4C705-CDA4-C496-7598-37904520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87DF-6D4A-49EC-900C-DF280E11E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0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56E4C-4DA2-4FE2-0CE5-1DFF2E49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9FB8-49F7-4015-9F0F-E2EF14CD4D3F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E01E04-0A82-85E1-F7B4-047638B8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9B9AB-73A3-0A0B-3E87-E1C56A0A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87DF-6D4A-49EC-900C-DF280E11E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25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9073-32CB-E601-4C6B-D3D2AB961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CF4EE-01C1-9497-8EED-D32D53E74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4BBB4-33AC-EDDA-E8A0-B7363A8BE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BCD65-A0A4-0A45-00E3-1D97BB14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9FB8-49F7-4015-9F0F-E2EF14CD4D3F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CADD4-B4C2-8515-461A-8EB22F2D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763FB-68A4-4629-9BA9-C00CD094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87DF-6D4A-49EC-900C-DF280E11E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55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DB7C-8CE8-642E-9478-E74C9ECA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EFCBA1-C3CA-EA38-C38A-B5A5E861D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4C9D4-AB2B-F789-29D3-70C30443F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A10F1-8073-8897-0F6D-649D744C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9FB8-49F7-4015-9F0F-E2EF14CD4D3F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8C744-7C85-3AD4-F554-28B24348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8EBA9-1192-52F4-8407-52A25E9F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87DF-6D4A-49EC-900C-DF280E11E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36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6D3D13-2F09-D398-0882-5217E352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F0702-A504-8EEF-68B2-A1CB096EA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DA50C-237C-BCEE-6B33-B855F273A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E9FB8-49F7-4015-9F0F-E2EF14CD4D3F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7FB0D-0148-DFE2-9F64-19D42E263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5A913-58B7-4862-F284-A19328572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F87DF-6D4A-49EC-900C-DF280E11E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73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57FD7D-0D1D-0E07-EC03-86D315D44F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39" b="50595"/>
          <a:stretch/>
        </p:blipFill>
        <p:spPr>
          <a:xfrm>
            <a:off x="136939" y="1054946"/>
            <a:ext cx="2836250" cy="2293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F04EFF-7E25-7CA6-31D4-0F744DC79D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22" t="49406"/>
          <a:stretch/>
        </p:blipFill>
        <p:spPr>
          <a:xfrm>
            <a:off x="3109843" y="1080348"/>
            <a:ext cx="2900303" cy="23486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8EF2D9-9AF4-312F-ECBE-3985FC845A8A}"/>
              </a:ext>
            </a:extLst>
          </p:cNvPr>
          <p:cNvSpPr/>
          <p:nvPr/>
        </p:nvSpPr>
        <p:spPr>
          <a:xfrm>
            <a:off x="3109843" y="1011583"/>
            <a:ext cx="242957" cy="2959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E5F9DF-173B-A8E0-CDC9-2E2FB720A272}"/>
              </a:ext>
            </a:extLst>
          </p:cNvPr>
          <p:cNvSpPr/>
          <p:nvPr/>
        </p:nvSpPr>
        <p:spPr>
          <a:xfrm>
            <a:off x="0" y="1029162"/>
            <a:ext cx="242957" cy="2959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30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Blake, Joshua</dc:creator>
  <cp:lastModifiedBy>Blake, Joshua</cp:lastModifiedBy>
  <cp:revision>2</cp:revision>
  <dcterms:created xsi:type="dcterms:W3CDTF">2023-11-16T11:07:03Z</dcterms:created>
  <dcterms:modified xsi:type="dcterms:W3CDTF">2023-11-16T11:08:44Z</dcterms:modified>
</cp:coreProperties>
</file>