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8404800" cx="438912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9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V//WcFCC5zsfPZTWg1CHNG8Rj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96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38275" y="696913"/>
            <a:ext cx="39814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14838"/>
            <a:ext cx="54864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1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8829675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4" y="8829675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438275" y="696913"/>
            <a:ext cx="39814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414838"/>
            <a:ext cx="54864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 rot="5400000">
            <a:off x="9272474" y="1881925"/>
            <a:ext cx="25346257" cy="3950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–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2193927" y="8960472"/>
            <a:ext cx="39503351" cy="253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–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2193927" y="8960472"/>
            <a:ext cx="19599275" cy="253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84200" lvl="0" marL="4572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2" type="body"/>
          </p:nvPr>
        </p:nvSpPr>
        <p:spPr>
          <a:xfrm>
            <a:off x="22098000" y="8960472"/>
            <a:ext cx="19599276" cy="253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84200" lvl="0" marL="4572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2193926" y="8596198"/>
            <a:ext cx="19392900" cy="3584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2193926" y="12180385"/>
            <a:ext cx="19392900" cy="22126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3" type="body"/>
          </p:nvPr>
        </p:nvSpPr>
        <p:spPr>
          <a:xfrm>
            <a:off x="22294852" y="8596198"/>
            <a:ext cx="19402426" cy="3584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4" type="body"/>
          </p:nvPr>
        </p:nvSpPr>
        <p:spPr>
          <a:xfrm>
            <a:off x="22294852" y="12180385"/>
            <a:ext cx="19402426" cy="22126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2193927" y="1538405"/>
            <a:ext cx="39503351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2193926" y="1528646"/>
            <a:ext cx="14439900" cy="6508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7160877" y="1528648"/>
            <a:ext cx="24536399" cy="32778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35000" lvl="0" marL="4572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84200" lvl="1" marL="9144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–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26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»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2193926" y="8036779"/>
            <a:ext cx="14439900" cy="2626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604251" y="26884663"/>
            <a:ext cx="26333450" cy="3171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4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8000" u="none" cap="none" strike="noStrike">
                <a:solidFill>
                  <a:srgbClr val="76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2"/>
          <p:cNvSpPr/>
          <p:nvPr>
            <p:ph idx="2" type="pic"/>
          </p:nvPr>
        </p:nvSpPr>
        <p:spPr>
          <a:xfrm>
            <a:off x="8604251" y="3431325"/>
            <a:ext cx="26333450" cy="2304352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8604251" y="30055791"/>
            <a:ext cx="26333450" cy="45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43213019" y="6657123"/>
            <a:ext cx="685800" cy="31800645"/>
          </a:xfrm>
          <a:prstGeom prst="rect">
            <a:avLst/>
          </a:prstGeom>
          <a:solidFill>
            <a:srgbClr val="294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t/>
            </a:r>
            <a:endParaRPr b="1" i="0" sz="10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0" y="6657123"/>
            <a:ext cx="685800" cy="31800645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t/>
            </a:r>
            <a:endParaRPr b="1" i="0" sz="10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2492" y="518070"/>
            <a:ext cx="8961120" cy="567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3"/>
          <p:cNvCxnSpPr/>
          <p:nvPr/>
        </p:nvCxnSpPr>
        <p:spPr>
          <a:xfrm>
            <a:off x="-48126" y="6657123"/>
            <a:ext cx="43946946" cy="0"/>
          </a:xfrm>
          <a:prstGeom prst="straightConnector1">
            <a:avLst/>
          </a:prstGeom>
          <a:noFill/>
          <a:ln cap="flat" cmpd="sng" w="317500">
            <a:solidFill>
              <a:srgbClr val="B5AF6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-48126" y="38351831"/>
            <a:ext cx="43946946" cy="52968"/>
          </a:xfrm>
          <a:prstGeom prst="straightConnector1">
            <a:avLst/>
          </a:prstGeom>
          <a:noFill/>
          <a:ln cap="flat" cmpd="sng" w="381000">
            <a:solidFill>
              <a:srgbClr val="B5AF6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9296400" y="1410538"/>
            <a:ext cx="27352200" cy="4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75" spcFirstLastPara="1" rIns="89675" wrap="square" tIns="44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Log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Breininger, Phi Duong, Daniel Bornemann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Advisor(s): Dr.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Philip Bernhard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Dept. of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Engineering and Sciences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Florida Institute of Technology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8086727" y="7273927"/>
            <a:ext cx="184731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t/>
            </a:r>
            <a:endParaRPr b="1" i="0" sz="10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2445" y="882952"/>
            <a:ext cx="166584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, Laptop, education, symbols, Computer, science, signs, tool Icon"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88022" y="882953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1436725" y="7223750"/>
            <a:ext cx="15306600" cy="16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college students have difficulty balancing school life with maintaining health related aspects of their lives such as diet and exercising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age people have a trend of negative mental health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Mental health is partially influenced by factors such as food choices and exercising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used to measure these factors for noticing trends are often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unwieldy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feature bloated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 hurdles serve as walls to those who lack the motivation to log their habits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Android application designed to be streamlined, quick and intuitive to use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information about the user, allowing the user to choose what information they want to give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and notify trends that could contribute to negative mood and mental health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simple game to give a sense of progression and motivate the few minutes required to log daily information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7252550" y="7223750"/>
            <a:ext cx="13704300" cy="3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Daily Information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track of if a certain food group was eaten in a day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minutes spent exercising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user rating of mood for each day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Graphs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daily, weekly, and monthly logs through graphs to monitor trends visually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for diet, exercise and mood available, including the ability to overlay them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 and Settings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sends notifications to the user when launched based on user settings on when and whether to be notified or not based on trends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reminds to consider making certain choices, such as eating beneficial food groups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 depicts a fantasy character going through daily life on an adventure alongside the user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day the user logs information, the character undergoes some kind of scenario that is told to the player with accompanying art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scenarios are stored in a log for the user to view over time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months change, the app’s background changes to depict time passing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➢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user performs certain actions or logs certain information in a trend, achievements are unlocked that add new possible scenarios to occur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Surveys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time of logging daily information = [TBD]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time of logging daily information and viewing all graphs = [TBD]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occupied by empty app = [TBD]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occupied with 6 months of logs = [TBD]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information is pruned after 1 years time (SUBJECT TO CHANGE IN NEXT MILESTONE BEFORE SHOWCASE)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436725" y="23770225"/>
            <a:ext cx="1530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063" y="25229550"/>
            <a:ext cx="12956034" cy="126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7000" y="7223750"/>
            <a:ext cx="5155350" cy="108458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32075701" y="18207300"/>
            <a:ext cx="1042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4800">
                <a:latin typeface="Calibri"/>
                <a:ea typeface="Calibri"/>
                <a:cs typeface="Calibri"/>
                <a:sym typeface="Calibri"/>
              </a:rPr>
              <a:t>Home Screen               Sample Scenario</a:t>
            </a:r>
            <a:endParaRPr i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3399900" y="22969350"/>
            <a:ext cx="7930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latin typeface="Calibri"/>
                <a:ea typeface="Calibri"/>
                <a:cs typeface="Calibri"/>
                <a:sym typeface="Calibri"/>
              </a:rPr>
              <a:t>Sample Graphs using Mood [WILL BE CHANGED IN M6]</a:t>
            </a:r>
            <a:endParaRPr i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1386950" y="30779100"/>
            <a:ext cx="1102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rgbClr val="760000"/>
              </a:solidFill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542300" y="25077150"/>
            <a:ext cx="11361300" cy="11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❖"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Expand game to have direct gameplay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❖"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Provide more scenarios and art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❖"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Create optional ability to provide more in depth information to the app to record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b="1" sz="640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Chan for continued support through the project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Bernhard for advising and aid as we worked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to those who participated as clients and users in the development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MPAndroidChart for providing free open source graphing libraries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66075" y="19268400"/>
            <a:ext cx="11029800" cy="357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15150" y="7414875"/>
            <a:ext cx="4901600" cy="104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2007-04-04T14:17:42Z</dcterms:created>
  <dc:creator>shopper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0x0101008CB6C76999A8E946924D195080FADDE7</vt:lpwstr>
  </property>
</Properties>
</file>