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2625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So you’re a vampire now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you’re a vampire now</dc:title>
  <dc:creator>McHays</dc:creator>
  <cp:lastModifiedBy>Kathleen McFall</cp:lastModifiedBy>
  <cp:revision>90</cp:revision>
  <dcterms:created xsi:type="dcterms:W3CDTF">2016-08-27T16:18:21Z</dcterms:created>
  <dcterms:modified xsi:type="dcterms:W3CDTF">2016-09-18T23:05:10Z</dcterms:modified>
</cp:coreProperties>
</file>