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9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2625</TotalTime>
  <Words>345</Words>
  <Application>Microsoft Macintosh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So you’re a vampire now</vt:lpstr>
      <vt:lpstr>Intro</vt:lpstr>
      <vt:lpstr>Undead: the 10,000 foot view</vt:lpstr>
      <vt:lpstr>Undead: the 10,000 foot view</vt:lpstr>
      <vt:lpstr>Vampiring 101: the basics</vt:lpstr>
      <vt:lpstr>Vampiring 101: the basics</vt:lpstr>
      <vt:lpstr>Vampiring 101: the basics</vt:lpstr>
      <vt:lpstr>Vampiring 101: the basics</vt:lpstr>
      <vt:lpstr>Vampiring 101: the basics</vt:lpstr>
      <vt:lpstr>FAQs</vt:lpstr>
      <vt:lpstr>Questions? </vt:lpstr>
      <vt:lpstr>Questions?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you’re a vampire now</dc:title>
  <dc:creator>McHays</dc:creator>
  <cp:lastModifiedBy>Clark Hays</cp:lastModifiedBy>
  <cp:revision>89</cp:revision>
  <dcterms:created xsi:type="dcterms:W3CDTF">2016-08-27T16:18:21Z</dcterms:created>
  <dcterms:modified xsi:type="dcterms:W3CDTF">2016-09-17T21:47:25Z</dcterms:modified>
</cp:coreProperties>
</file>