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278365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136099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5222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3726262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081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24894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2189908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47346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383534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A9F01-070B-4550-A3BD-A4ABC6A06066}"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16135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BA9F01-070B-4550-A3BD-A4ABC6A06066}"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413567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BA9F01-070B-4550-A3BD-A4ABC6A06066}"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190701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BA9F01-070B-4550-A3BD-A4ABC6A06066}"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145435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A9F01-070B-4550-A3BD-A4ABC6A06066}"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3490147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BA9F01-070B-4550-A3BD-A4ABC6A06066}"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6712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A9F01-070B-4550-A3BD-A4ABC6A06066}"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E8B19-DA37-4519-A3E3-2FFEE0AC989A}" type="slidenum">
              <a:rPr lang="en-US" smtClean="0"/>
              <a:t>‹#›</a:t>
            </a:fld>
            <a:endParaRPr lang="en-US"/>
          </a:p>
        </p:txBody>
      </p:sp>
    </p:spTree>
    <p:extLst>
      <p:ext uri="{BB962C8B-B14F-4D97-AF65-F5344CB8AC3E}">
        <p14:creationId xmlns:p14="http://schemas.microsoft.com/office/powerpoint/2010/main" val="134664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BA9F01-070B-4550-A3BD-A4ABC6A06066}" type="datetimeFigureOut">
              <a:rPr lang="en-US" smtClean="0"/>
              <a:t>8/5/2021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DE8B19-DA37-4519-A3E3-2FFEE0AC989A}" type="slidenum">
              <a:rPr lang="en-US" smtClean="0"/>
              <a:t>‹#›</a:t>
            </a:fld>
            <a:endParaRPr lang="en-US"/>
          </a:p>
        </p:txBody>
      </p:sp>
    </p:spTree>
    <p:extLst>
      <p:ext uri="{BB962C8B-B14F-4D97-AF65-F5344CB8AC3E}">
        <p14:creationId xmlns:p14="http://schemas.microsoft.com/office/powerpoint/2010/main" val="333726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8DCA-64F1-466A-9FCD-E21B95404F63}"/>
              </a:ext>
            </a:extLst>
          </p:cNvPr>
          <p:cNvSpPr>
            <a:spLocks noGrp="1"/>
          </p:cNvSpPr>
          <p:nvPr>
            <p:ph type="ctrTitle"/>
          </p:nvPr>
        </p:nvSpPr>
        <p:spPr/>
        <p:txBody>
          <a:bodyPr/>
          <a:lstStyle/>
          <a:p>
            <a:r>
              <a:rPr lang="en-US" dirty="0"/>
              <a:t>UWLES Survey Walkthrough</a:t>
            </a:r>
          </a:p>
        </p:txBody>
      </p:sp>
      <p:sp>
        <p:nvSpPr>
          <p:cNvPr id="3" name="Subtitle 2">
            <a:extLst>
              <a:ext uri="{FF2B5EF4-FFF2-40B4-BE49-F238E27FC236}">
                <a16:creationId xmlns:a16="http://schemas.microsoft.com/office/drawing/2014/main" id="{F09BAD02-7ACD-4B9E-9642-63FF55EF32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130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97D6-453C-47E3-98EE-0813D9E8B9B9}"/>
              </a:ext>
            </a:extLst>
          </p:cNvPr>
          <p:cNvSpPr>
            <a:spLocks noGrp="1"/>
          </p:cNvSpPr>
          <p:nvPr>
            <p:ph type="title"/>
          </p:nvPr>
        </p:nvSpPr>
        <p:spPr/>
        <p:txBody>
          <a:bodyPr/>
          <a:lstStyle/>
          <a:p>
            <a:r>
              <a:rPr lang="en-US" dirty="0"/>
              <a:t>2) Editing Organizational Data</a:t>
            </a:r>
          </a:p>
        </p:txBody>
      </p:sp>
      <p:sp>
        <p:nvSpPr>
          <p:cNvPr id="3" name="Content Placeholder 2">
            <a:extLst>
              <a:ext uri="{FF2B5EF4-FFF2-40B4-BE49-F238E27FC236}">
                <a16:creationId xmlns:a16="http://schemas.microsoft.com/office/drawing/2014/main" id="{993B6D1F-2F24-4FC8-BAAA-3EB9A3B67C53}"/>
              </a:ext>
            </a:extLst>
          </p:cNvPr>
          <p:cNvSpPr>
            <a:spLocks noGrp="1"/>
          </p:cNvSpPr>
          <p:nvPr>
            <p:ph idx="1"/>
          </p:nvPr>
        </p:nvSpPr>
        <p:spPr/>
        <p:txBody>
          <a:bodyPr/>
          <a:lstStyle/>
          <a:p>
            <a:r>
              <a:rPr lang="en-US" dirty="0"/>
              <a:t>Once you are done, you will be presented the option of either editing </a:t>
            </a:r>
            <a:br>
              <a:rPr lang="en-US" dirty="0"/>
            </a:br>
            <a:r>
              <a:rPr lang="en-US" dirty="0"/>
              <a:t>the organization, or not:</a:t>
            </a:r>
          </a:p>
          <a:p>
            <a:endParaRPr lang="en-US" dirty="0"/>
          </a:p>
          <a:p>
            <a:endParaRPr lang="en-US" dirty="0"/>
          </a:p>
          <a:p>
            <a:endParaRPr lang="en-US" dirty="0"/>
          </a:p>
          <a:p>
            <a:endParaRPr lang="en-US" dirty="0"/>
          </a:p>
          <a:p>
            <a:r>
              <a:rPr lang="en-US" sz="2800" b="1" dirty="0"/>
              <a:t>Now that you have created an organization, please fill out the second section of the Google Form.</a:t>
            </a:r>
          </a:p>
          <a:p>
            <a:endParaRPr lang="en-US" dirty="0"/>
          </a:p>
          <a:p>
            <a:endParaRPr lang="en-US" dirty="0"/>
          </a:p>
        </p:txBody>
      </p:sp>
      <p:pic>
        <p:nvPicPr>
          <p:cNvPr id="5" name="Picture 4" descr="Graphical user interface, diagram&#10;&#10;Description automatically generated">
            <a:extLst>
              <a:ext uri="{FF2B5EF4-FFF2-40B4-BE49-F238E27FC236}">
                <a16:creationId xmlns:a16="http://schemas.microsoft.com/office/drawing/2014/main" id="{CD8E9407-873A-4D92-AD29-833F78F7D75A}"/>
              </a:ext>
            </a:extLst>
          </p:cNvPr>
          <p:cNvPicPr>
            <a:picLocks noChangeAspect="1"/>
          </p:cNvPicPr>
          <p:nvPr/>
        </p:nvPicPr>
        <p:blipFill>
          <a:blip r:embed="rId2"/>
          <a:stretch>
            <a:fillRect/>
          </a:stretch>
        </p:blipFill>
        <p:spPr>
          <a:xfrm>
            <a:off x="3804931" y="2655036"/>
            <a:ext cx="4582137" cy="1435453"/>
          </a:xfrm>
          <a:prstGeom prst="rect">
            <a:avLst/>
          </a:prstGeom>
        </p:spPr>
      </p:pic>
    </p:spTree>
    <p:extLst>
      <p:ext uri="{BB962C8B-B14F-4D97-AF65-F5344CB8AC3E}">
        <p14:creationId xmlns:p14="http://schemas.microsoft.com/office/powerpoint/2010/main" val="72734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F801-40DB-4EAA-95E5-7BED7FD79F69}"/>
              </a:ext>
            </a:extLst>
          </p:cNvPr>
          <p:cNvSpPr>
            <a:spLocks noGrp="1"/>
          </p:cNvSpPr>
          <p:nvPr>
            <p:ph type="title"/>
          </p:nvPr>
        </p:nvSpPr>
        <p:spPr/>
        <p:txBody>
          <a:bodyPr/>
          <a:lstStyle/>
          <a:p>
            <a:r>
              <a:rPr lang="en-US" dirty="0"/>
              <a:t>3) Finding Organizations</a:t>
            </a:r>
          </a:p>
        </p:txBody>
      </p:sp>
      <p:sp>
        <p:nvSpPr>
          <p:cNvPr id="3" name="Content Placeholder 2">
            <a:extLst>
              <a:ext uri="{FF2B5EF4-FFF2-40B4-BE49-F238E27FC236}">
                <a16:creationId xmlns:a16="http://schemas.microsoft.com/office/drawing/2014/main" id="{003E17EA-78B8-49AF-9F97-26332EB9EBE3}"/>
              </a:ext>
            </a:extLst>
          </p:cNvPr>
          <p:cNvSpPr>
            <a:spLocks noGrp="1"/>
          </p:cNvSpPr>
          <p:nvPr>
            <p:ph idx="1"/>
          </p:nvPr>
        </p:nvSpPr>
        <p:spPr/>
        <p:txBody>
          <a:bodyPr/>
          <a:lstStyle/>
          <a:p>
            <a:r>
              <a:rPr lang="en-US" dirty="0"/>
              <a:t>For the first way to find your organization, </a:t>
            </a:r>
            <a:br>
              <a:rPr lang="en-US" dirty="0"/>
            </a:br>
            <a:r>
              <a:rPr lang="en-US" dirty="0"/>
              <a:t>make sure you are in the Category Directory, </a:t>
            </a:r>
            <a:br>
              <a:rPr lang="en-US" dirty="0"/>
            </a:br>
            <a:r>
              <a:rPr lang="en-US" dirty="0"/>
              <a:t>which looks like this:</a:t>
            </a:r>
          </a:p>
          <a:p>
            <a:endParaRPr lang="en-US" dirty="0"/>
          </a:p>
          <a:p>
            <a:endParaRPr lang="en-US" dirty="0"/>
          </a:p>
          <a:p>
            <a:endParaRPr lang="en-US" dirty="0"/>
          </a:p>
          <a:p>
            <a:r>
              <a:rPr lang="en-US" dirty="0"/>
              <a:t>Next, find a category where you put your organization </a:t>
            </a:r>
            <a:br>
              <a:rPr lang="en-US" dirty="0"/>
            </a:br>
            <a:r>
              <a:rPr lang="en-US" dirty="0"/>
              <a:t>in, which you can do by using the search bar to </a:t>
            </a:r>
            <a:br>
              <a:rPr lang="en-US" dirty="0"/>
            </a:br>
            <a:r>
              <a:rPr lang="en-US" dirty="0"/>
              <a:t>look for categories easier:</a:t>
            </a:r>
          </a:p>
          <a:p>
            <a:endParaRPr lang="en-US" dirty="0"/>
          </a:p>
          <a:p>
            <a:endParaRPr lang="en-US" dirty="0"/>
          </a:p>
          <a:p>
            <a:endParaRPr lang="en-US" dirty="0"/>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A2F505E8-4E44-4E10-A7F3-47D9B9ADE9A0}"/>
              </a:ext>
            </a:extLst>
          </p:cNvPr>
          <p:cNvPicPr>
            <a:picLocks noChangeAspect="1"/>
          </p:cNvPicPr>
          <p:nvPr/>
        </p:nvPicPr>
        <p:blipFill>
          <a:blip r:embed="rId2"/>
          <a:stretch>
            <a:fillRect/>
          </a:stretch>
        </p:blipFill>
        <p:spPr>
          <a:xfrm>
            <a:off x="5741059" y="1490040"/>
            <a:ext cx="5655358" cy="2610935"/>
          </a:xfrm>
          <a:prstGeom prst="rect">
            <a:avLst/>
          </a:prstGeom>
        </p:spPr>
      </p:pic>
      <p:pic>
        <p:nvPicPr>
          <p:cNvPr id="9" name="Picture 8" descr="Graphical user interface, text, application, chat or text message&#10;&#10;Description automatically generated">
            <a:extLst>
              <a:ext uri="{FF2B5EF4-FFF2-40B4-BE49-F238E27FC236}">
                <a16:creationId xmlns:a16="http://schemas.microsoft.com/office/drawing/2014/main" id="{8FCABDE0-1714-455D-9D70-649A8BF3D444}"/>
              </a:ext>
            </a:extLst>
          </p:cNvPr>
          <p:cNvPicPr>
            <a:picLocks noChangeAspect="1"/>
          </p:cNvPicPr>
          <p:nvPr/>
        </p:nvPicPr>
        <p:blipFill>
          <a:blip r:embed="rId3"/>
          <a:stretch>
            <a:fillRect/>
          </a:stretch>
        </p:blipFill>
        <p:spPr>
          <a:xfrm>
            <a:off x="6311186" y="4701765"/>
            <a:ext cx="4951007" cy="1971678"/>
          </a:xfrm>
          <a:prstGeom prst="rect">
            <a:avLst/>
          </a:prstGeom>
        </p:spPr>
      </p:pic>
    </p:spTree>
    <p:extLst>
      <p:ext uri="{BB962C8B-B14F-4D97-AF65-F5344CB8AC3E}">
        <p14:creationId xmlns:p14="http://schemas.microsoft.com/office/powerpoint/2010/main" val="1934593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8A13-EFDA-4A81-B4FD-4879A2C5AE10}"/>
              </a:ext>
            </a:extLst>
          </p:cNvPr>
          <p:cNvSpPr>
            <a:spLocks noGrp="1"/>
          </p:cNvSpPr>
          <p:nvPr>
            <p:ph type="title"/>
          </p:nvPr>
        </p:nvSpPr>
        <p:spPr/>
        <p:txBody>
          <a:bodyPr/>
          <a:lstStyle/>
          <a:p>
            <a:r>
              <a:rPr lang="en-US" dirty="0"/>
              <a:t>3) Finding Organizations</a:t>
            </a:r>
          </a:p>
        </p:txBody>
      </p:sp>
      <p:sp>
        <p:nvSpPr>
          <p:cNvPr id="3" name="Content Placeholder 2">
            <a:extLst>
              <a:ext uri="{FF2B5EF4-FFF2-40B4-BE49-F238E27FC236}">
                <a16:creationId xmlns:a16="http://schemas.microsoft.com/office/drawing/2014/main" id="{32ABA708-36BF-4A0D-8C5D-D8CFC038E5FC}"/>
              </a:ext>
            </a:extLst>
          </p:cNvPr>
          <p:cNvSpPr>
            <a:spLocks noGrp="1"/>
          </p:cNvSpPr>
          <p:nvPr>
            <p:ph idx="1"/>
          </p:nvPr>
        </p:nvSpPr>
        <p:spPr/>
        <p:txBody>
          <a:bodyPr/>
          <a:lstStyle/>
          <a:p>
            <a:r>
              <a:rPr lang="en-US" dirty="0"/>
              <a:t>Once you find the category you want, </a:t>
            </a:r>
            <a:br>
              <a:rPr lang="en-US" dirty="0"/>
            </a:br>
            <a:r>
              <a:rPr lang="en-US" dirty="0"/>
              <a:t>click on the explore button, and you </a:t>
            </a:r>
            <a:br>
              <a:rPr lang="en-US" dirty="0"/>
            </a:br>
            <a:r>
              <a:rPr lang="en-US" dirty="0"/>
              <a:t>will see a page that has all the </a:t>
            </a:r>
            <a:br>
              <a:rPr lang="en-US" dirty="0"/>
            </a:br>
            <a:r>
              <a:rPr lang="en-US" dirty="0"/>
              <a:t>organizations in that category, like this:</a:t>
            </a:r>
          </a:p>
          <a:p>
            <a:endParaRPr lang="en-US" dirty="0"/>
          </a:p>
          <a:p>
            <a:r>
              <a:rPr lang="en-US" dirty="0"/>
              <a:t>Now look for your organization, either by </a:t>
            </a:r>
            <a:br>
              <a:rPr lang="en-US" dirty="0"/>
            </a:br>
            <a:r>
              <a:rPr lang="en-US" dirty="0"/>
              <a:t>scrolling or using the search bar </a:t>
            </a:r>
            <a:br>
              <a:rPr lang="en-US" dirty="0"/>
            </a:br>
            <a:r>
              <a:rPr lang="en-US" dirty="0"/>
              <a:t>(or county and age filters if you choose). </a:t>
            </a:r>
            <a:br>
              <a:rPr lang="en-US" dirty="0"/>
            </a:br>
            <a:r>
              <a:rPr lang="en-US" dirty="0"/>
              <a:t>Once you find it, click on visit page, </a:t>
            </a:r>
            <a:br>
              <a:rPr lang="en-US" dirty="0"/>
            </a:br>
            <a:r>
              <a:rPr lang="en-US" dirty="0"/>
              <a:t>and you will see this screen: </a:t>
            </a:r>
          </a:p>
        </p:txBody>
      </p:sp>
      <p:pic>
        <p:nvPicPr>
          <p:cNvPr id="5" name="Picture 4">
            <a:extLst>
              <a:ext uri="{FF2B5EF4-FFF2-40B4-BE49-F238E27FC236}">
                <a16:creationId xmlns:a16="http://schemas.microsoft.com/office/drawing/2014/main" id="{B8D3AAA0-3AF6-4FF0-8462-EFE49DA1FBAD}"/>
              </a:ext>
            </a:extLst>
          </p:cNvPr>
          <p:cNvPicPr>
            <a:picLocks noChangeAspect="1"/>
          </p:cNvPicPr>
          <p:nvPr/>
        </p:nvPicPr>
        <p:blipFill>
          <a:blip r:embed="rId2"/>
          <a:stretch>
            <a:fillRect/>
          </a:stretch>
        </p:blipFill>
        <p:spPr>
          <a:xfrm>
            <a:off x="5469623" y="1363877"/>
            <a:ext cx="5708736" cy="2065123"/>
          </a:xfrm>
          <a:prstGeom prst="rect">
            <a:avLst/>
          </a:prstGeom>
        </p:spPr>
      </p:pic>
      <p:pic>
        <p:nvPicPr>
          <p:cNvPr id="7" name="Picture 6" descr="Graphical user interface, application, map&#10;&#10;Description automatically generated">
            <a:extLst>
              <a:ext uri="{FF2B5EF4-FFF2-40B4-BE49-F238E27FC236}">
                <a16:creationId xmlns:a16="http://schemas.microsoft.com/office/drawing/2014/main" id="{3762E2A1-C81F-4720-B728-8D19D91BF04A}"/>
              </a:ext>
            </a:extLst>
          </p:cNvPr>
          <p:cNvPicPr>
            <a:picLocks noChangeAspect="1"/>
          </p:cNvPicPr>
          <p:nvPr/>
        </p:nvPicPr>
        <p:blipFill>
          <a:blip r:embed="rId3"/>
          <a:stretch>
            <a:fillRect/>
          </a:stretch>
        </p:blipFill>
        <p:spPr>
          <a:xfrm>
            <a:off x="5585647" y="3555845"/>
            <a:ext cx="4002970" cy="3082004"/>
          </a:xfrm>
          <a:prstGeom prst="rect">
            <a:avLst/>
          </a:prstGeom>
        </p:spPr>
      </p:pic>
    </p:spTree>
    <p:extLst>
      <p:ext uri="{BB962C8B-B14F-4D97-AF65-F5344CB8AC3E}">
        <p14:creationId xmlns:p14="http://schemas.microsoft.com/office/powerpoint/2010/main" val="238421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FE95-503C-4970-9F00-9833774DD5FC}"/>
              </a:ext>
            </a:extLst>
          </p:cNvPr>
          <p:cNvSpPr>
            <a:spLocks noGrp="1"/>
          </p:cNvSpPr>
          <p:nvPr>
            <p:ph type="title"/>
          </p:nvPr>
        </p:nvSpPr>
        <p:spPr/>
        <p:txBody>
          <a:bodyPr/>
          <a:lstStyle/>
          <a:p>
            <a:r>
              <a:rPr lang="en-US" dirty="0"/>
              <a:t>3) Finding Organizations</a:t>
            </a:r>
          </a:p>
        </p:txBody>
      </p:sp>
      <p:sp>
        <p:nvSpPr>
          <p:cNvPr id="3" name="Content Placeholder 2">
            <a:extLst>
              <a:ext uri="{FF2B5EF4-FFF2-40B4-BE49-F238E27FC236}">
                <a16:creationId xmlns:a16="http://schemas.microsoft.com/office/drawing/2014/main" id="{4FCC3F90-5A20-424C-A4D0-7A6B1128CE09}"/>
              </a:ext>
            </a:extLst>
          </p:cNvPr>
          <p:cNvSpPr>
            <a:spLocks noGrp="1"/>
          </p:cNvSpPr>
          <p:nvPr>
            <p:ph idx="1"/>
          </p:nvPr>
        </p:nvSpPr>
        <p:spPr/>
        <p:txBody>
          <a:bodyPr/>
          <a:lstStyle/>
          <a:p>
            <a:r>
              <a:rPr lang="en-US" dirty="0"/>
              <a:t>The other way to find your organization is through the organizational directory, so click on “organizational directory” at the top: </a:t>
            </a:r>
          </a:p>
          <a:p>
            <a:endParaRPr lang="en-US" dirty="0"/>
          </a:p>
          <a:p>
            <a:endParaRPr lang="en-US" dirty="0"/>
          </a:p>
          <a:p>
            <a:endParaRPr lang="en-US" dirty="0"/>
          </a:p>
          <a:p>
            <a:r>
              <a:rPr lang="en-US" dirty="0"/>
              <a:t>From here you will see a screen </a:t>
            </a:r>
            <a:br>
              <a:rPr lang="en-US" dirty="0"/>
            </a:br>
            <a:r>
              <a:rPr lang="en-US" dirty="0"/>
              <a:t>that looks like this:</a:t>
            </a:r>
          </a:p>
        </p:txBody>
      </p:sp>
      <p:pic>
        <p:nvPicPr>
          <p:cNvPr id="5" name="Picture 4">
            <a:extLst>
              <a:ext uri="{FF2B5EF4-FFF2-40B4-BE49-F238E27FC236}">
                <a16:creationId xmlns:a16="http://schemas.microsoft.com/office/drawing/2014/main" id="{C64D6551-7B42-4D48-AEF8-5227769ABB58}"/>
              </a:ext>
            </a:extLst>
          </p:cNvPr>
          <p:cNvPicPr>
            <a:picLocks noChangeAspect="1"/>
          </p:cNvPicPr>
          <p:nvPr/>
        </p:nvPicPr>
        <p:blipFill>
          <a:blip r:embed="rId2"/>
          <a:stretch>
            <a:fillRect/>
          </a:stretch>
        </p:blipFill>
        <p:spPr>
          <a:xfrm>
            <a:off x="765189" y="2905824"/>
            <a:ext cx="10544175" cy="895350"/>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C7888698-2DA9-4370-A8D3-2FE6C8150628}"/>
              </a:ext>
            </a:extLst>
          </p:cNvPr>
          <p:cNvPicPr>
            <a:picLocks noChangeAspect="1"/>
          </p:cNvPicPr>
          <p:nvPr/>
        </p:nvPicPr>
        <p:blipFill>
          <a:blip r:embed="rId3"/>
          <a:stretch>
            <a:fillRect/>
          </a:stretch>
        </p:blipFill>
        <p:spPr>
          <a:xfrm>
            <a:off x="4471332" y="4100975"/>
            <a:ext cx="5495402" cy="2552457"/>
          </a:xfrm>
          <a:prstGeom prst="rect">
            <a:avLst/>
          </a:prstGeom>
        </p:spPr>
      </p:pic>
    </p:spTree>
    <p:extLst>
      <p:ext uri="{BB962C8B-B14F-4D97-AF65-F5344CB8AC3E}">
        <p14:creationId xmlns:p14="http://schemas.microsoft.com/office/powerpoint/2010/main" val="1041408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D06A-86DB-489D-9890-55745C867624}"/>
              </a:ext>
            </a:extLst>
          </p:cNvPr>
          <p:cNvSpPr>
            <a:spLocks noGrp="1"/>
          </p:cNvSpPr>
          <p:nvPr>
            <p:ph type="title"/>
          </p:nvPr>
        </p:nvSpPr>
        <p:spPr/>
        <p:txBody>
          <a:bodyPr/>
          <a:lstStyle/>
          <a:p>
            <a:r>
              <a:rPr lang="en-US" dirty="0"/>
              <a:t>3) Finding Organizations</a:t>
            </a:r>
          </a:p>
        </p:txBody>
      </p:sp>
      <p:sp>
        <p:nvSpPr>
          <p:cNvPr id="3" name="Content Placeholder 2">
            <a:extLst>
              <a:ext uri="{FF2B5EF4-FFF2-40B4-BE49-F238E27FC236}">
                <a16:creationId xmlns:a16="http://schemas.microsoft.com/office/drawing/2014/main" id="{F93E4F91-2294-4020-825A-5B69A9E28CF2}"/>
              </a:ext>
            </a:extLst>
          </p:cNvPr>
          <p:cNvSpPr>
            <a:spLocks noGrp="1"/>
          </p:cNvSpPr>
          <p:nvPr>
            <p:ph idx="1"/>
          </p:nvPr>
        </p:nvSpPr>
        <p:spPr/>
        <p:txBody>
          <a:bodyPr>
            <a:normAutofit lnSpcReduction="10000"/>
          </a:bodyPr>
          <a:lstStyle/>
          <a:p>
            <a:r>
              <a:rPr lang="en-US" dirty="0"/>
              <a:t>Find your organization and click on visit page, </a:t>
            </a:r>
            <a:br>
              <a:rPr lang="en-US" dirty="0"/>
            </a:br>
            <a:r>
              <a:rPr lang="en-US" dirty="0"/>
              <a:t>and you will see a screen that looks like this:</a:t>
            </a:r>
          </a:p>
          <a:p>
            <a:endParaRPr lang="en-US" dirty="0"/>
          </a:p>
          <a:p>
            <a:r>
              <a:rPr lang="en-US" dirty="0"/>
              <a:t>This page will have more information, so scroll</a:t>
            </a:r>
            <a:br>
              <a:rPr lang="en-US" dirty="0"/>
            </a:br>
            <a:r>
              <a:rPr lang="en-US" dirty="0"/>
              <a:t>to the bottom to see it all!</a:t>
            </a:r>
          </a:p>
          <a:p>
            <a:endParaRPr lang="en-US" dirty="0"/>
          </a:p>
          <a:p>
            <a:endParaRPr lang="en-US" dirty="0"/>
          </a:p>
          <a:p>
            <a:r>
              <a:rPr lang="en-US" sz="2800" b="1" dirty="0"/>
              <a:t>Now that you have found your organization, please fill out the third section of the Google Form.</a:t>
            </a:r>
          </a:p>
          <a:p>
            <a:endParaRPr lang="en-US" dirty="0"/>
          </a:p>
          <a:p>
            <a:endParaRPr lang="en-US" dirty="0"/>
          </a:p>
        </p:txBody>
      </p:sp>
      <p:pic>
        <p:nvPicPr>
          <p:cNvPr id="5" name="Picture 4" descr="A picture containing graphical user interface&#10;&#10;Description automatically generated">
            <a:extLst>
              <a:ext uri="{FF2B5EF4-FFF2-40B4-BE49-F238E27FC236}">
                <a16:creationId xmlns:a16="http://schemas.microsoft.com/office/drawing/2014/main" id="{2E489BCF-07DC-4FF6-92C1-D81B7E5F535B}"/>
              </a:ext>
            </a:extLst>
          </p:cNvPr>
          <p:cNvPicPr>
            <a:picLocks noChangeAspect="1"/>
          </p:cNvPicPr>
          <p:nvPr/>
        </p:nvPicPr>
        <p:blipFill>
          <a:blip r:embed="rId2"/>
          <a:stretch>
            <a:fillRect/>
          </a:stretch>
        </p:blipFill>
        <p:spPr>
          <a:xfrm>
            <a:off x="6096000" y="2160589"/>
            <a:ext cx="5635710" cy="2182660"/>
          </a:xfrm>
          <a:prstGeom prst="rect">
            <a:avLst/>
          </a:prstGeom>
        </p:spPr>
      </p:pic>
    </p:spTree>
    <p:extLst>
      <p:ext uri="{BB962C8B-B14F-4D97-AF65-F5344CB8AC3E}">
        <p14:creationId xmlns:p14="http://schemas.microsoft.com/office/powerpoint/2010/main" val="200059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8C8E-E683-4738-9747-2160607F9BA9}"/>
              </a:ext>
            </a:extLst>
          </p:cNvPr>
          <p:cNvSpPr>
            <a:spLocks noGrp="1"/>
          </p:cNvSpPr>
          <p:nvPr>
            <p:ph type="title"/>
          </p:nvPr>
        </p:nvSpPr>
        <p:spPr/>
        <p:txBody>
          <a:bodyPr/>
          <a:lstStyle/>
          <a:p>
            <a:r>
              <a:rPr lang="en-US"/>
              <a:t>4) Adding Folders + Documents</a:t>
            </a:r>
            <a:endParaRPr lang="en-US" dirty="0"/>
          </a:p>
        </p:txBody>
      </p:sp>
      <p:sp>
        <p:nvSpPr>
          <p:cNvPr id="3" name="Content Placeholder 2">
            <a:extLst>
              <a:ext uri="{FF2B5EF4-FFF2-40B4-BE49-F238E27FC236}">
                <a16:creationId xmlns:a16="http://schemas.microsoft.com/office/drawing/2014/main" id="{19477070-4EAA-47F7-8AF2-2DED0F1BBA5A}"/>
              </a:ext>
            </a:extLst>
          </p:cNvPr>
          <p:cNvSpPr>
            <a:spLocks noGrp="1"/>
          </p:cNvSpPr>
          <p:nvPr>
            <p:ph idx="1"/>
          </p:nvPr>
        </p:nvSpPr>
        <p:spPr/>
        <p:txBody>
          <a:bodyPr/>
          <a:lstStyle/>
          <a:p>
            <a:r>
              <a:rPr lang="en-US" dirty="0"/>
              <a:t>Now we will add folders + documents. To start, go to the Documents Directory by clicking “Documents Directory” at the top:</a:t>
            </a:r>
          </a:p>
          <a:p>
            <a:endParaRPr lang="en-US" dirty="0"/>
          </a:p>
          <a:p>
            <a:endParaRPr lang="en-US" dirty="0"/>
          </a:p>
          <a:p>
            <a:endParaRPr lang="en-US" dirty="0"/>
          </a:p>
          <a:p>
            <a:r>
              <a:rPr lang="en-US" dirty="0"/>
              <a:t>You will see a page that looks like this:</a:t>
            </a:r>
          </a:p>
          <a:p>
            <a:pPr marL="0" indent="0">
              <a:buNone/>
            </a:pPr>
            <a:endParaRPr lang="en-US" dirty="0"/>
          </a:p>
        </p:txBody>
      </p:sp>
      <p:pic>
        <p:nvPicPr>
          <p:cNvPr id="5" name="Picture 4">
            <a:extLst>
              <a:ext uri="{FF2B5EF4-FFF2-40B4-BE49-F238E27FC236}">
                <a16:creationId xmlns:a16="http://schemas.microsoft.com/office/drawing/2014/main" id="{DA1CC163-5C2E-458D-91B8-5E325A610FD3}"/>
              </a:ext>
            </a:extLst>
          </p:cNvPr>
          <p:cNvPicPr>
            <a:picLocks noChangeAspect="1"/>
          </p:cNvPicPr>
          <p:nvPr/>
        </p:nvPicPr>
        <p:blipFill>
          <a:blip r:embed="rId2"/>
          <a:stretch>
            <a:fillRect/>
          </a:stretch>
        </p:blipFill>
        <p:spPr>
          <a:xfrm>
            <a:off x="677334" y="2803102"/>
            <a:ext cx="10448925" cy="100012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4DA992B-8C59-4B92-8C91-AFCC374728E8}"/>
              </a:ext>
            </a:extLst>
          </p:cNvPr>
          <p:cNvPicPr>
            <a:picLocks noChangeAspect="1"/>
          </p:cNvPicPr>
          <p:nvPr/>
        </p:nvPicPr>
        <p:blipFill>
          <a:blip r:embed="rId3"/>
          <a:stretch>
            <a:fillRect/>
          </a:stretch>
        </p:blipFill>
        <p:spPr>
          <a:xfrm>
            <a:off x="5276676" y="4100975"/>
            <a:ext cx="5360565" cy="2470808"/>
          </a:xfrm>
          <a:prstGeom prst="rect">
            <a:avLst/>
          </a:prstGeom>
        </p:spPr>
      </p:pic>
    </p:spTree>
    <p:extLst>
      <p:ext uri="{BB962C8B-B14F-4D97-AF65-F5344CB8AC3E}">
        <p14:creationId xmlns:p14="http://schemas.microsoft.com/office/powerpoint/2010/main" val="305407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185C-A8A2-44A7-B5AA-A88F493FE6A2}"/>
              </a:ext>
            </a:extLst>
          </p:cNvPr>
          <p:cNvSpPr>
            <a:spLocks noGrp="1"/>
          </p:cNvSpPr>
          <p:nvPr>
            <p:ph type="title"/>
          </p:nvPr>
        </p:nvSpPr>
        <p:spPr/>
        <p:txBody>
          <a:bodyPr/>
          <a:lstStyle/>
          <a:p>
            <a:r>
              <a:rPr lang="en-US" dirty="0"/>
              <a:t>4) Adding Folders + Documents</a:t>
            </a:r>
          </a:p>
        </p:txBody>
      </p:sp>
      <p:sp>
        <p:nvSpPr>
          <p:cNvPr id="3" name="Content Placeholder 2">
            <a:extLst>
              <a:ext uri="{FF2B5EF4-FFF2-40B4-BE49-F238E27FC236}">
                <a16:creationId xmlns:a16="http://schemas.microsoft.com/office/drawing/2014/main" id="{53BBAC79-A099-4389-8413-59DD3DF77C65}"/>
              </a:ext>
            </a:extLst>
          </p:cNvPr>
          <p:cNvSpPr>
            <a:spLocks noGrp="1"/>
          </p:cNvSpPr>
          <p:nvPr>
            <p:ph idx="1"/>
          </p:nvPr>
        </p:nvSpPr>
        <p:spPr/>
        <p:txBody>
          <a:bodyPr/>
          <a:lstStyle/>
          <a:p>
            <a:r>
              <a:rPr lang="en-US" dirty="0"/>
              <a:t>Now to add a new folder, click add folder:</a:t>
            </a:r>
          </a:p>
          <a:p>
            <a:r>
              <a:rPr lang="en-US" dirty="0"/>
              <a:t>You will then see this screen:</a:t>
            </a:r>
          </a:p>
          <a:p>
            <a:endParaRPr lang="en-US" dirty="0"/>
          </a:p>
          <a:p>
            <a:endParaRPr lang="en-US" dirty="0"/>
          </a:p>
          <a:p>
            <a:r>
              <a:rPr lang="en-US" dirty="0"/>
              <a:t>Put the name you want for the folder, and hit submit, then you will see the folder in your folder list:</a:t>
            </a:r>
          </a:p>
          <a:p>
            <a:pPr marL="0" indent="0">
              <a:buNone/>
            </a:pPr>
            <a:endParaRPr lang="en-US" dirty="0"/>
          </a:p>
        </p:txBody>
      </p:sp>
      <p:pic>
        <p:nvPicPr>
          <p:cNvPr id="5" name="Picture 4">
            <a:extLst>
              <a:ext uri="{FF2B5EF4-FFF2-40B4-BE49-F238E27FC236}">
                <a16:creationId xmlns:a16="http://schemas.microsoft.com/office/drawing/2014/main" id="{621C34F1-9F4E-48B4-B79F-FF37B37690AC}"/>
              </a:ext>
            </a:extLst>
          </p:cNvPr>
          <p:cNvPicPr>
            <a:picLocks noChangeAspect="1"/>
          </p:cNvPicPr>
          <p:nvPr/>
        </p:nvPicPr>
        <p:blipFill>
          <a:blip r:embed="rId2"/>
          <a:stretch>
            <a:fillRect/>
          </a:stretch>
        </p:blipFill>
        <p:spPr>
          <a:xfrm>
            <a:off x="5932370" y="2175270"/>
            <a:ext cx="1266825" cy="419100"/>
          </a:xfrm>
          <a:prstGeom prst="rect">
            <a:avLst/>
          </a:prstGeom>
        </p:spPr>
      </p:pic>
      <p:pic>
        <p:nvPicPr>
          <p:cNvPr id="7" name="Picture 6" descr="Chart, waterfall chart&#10;&#10;Description automatically generated">
            <a:extLst>
              <a:ext uri="{FF2B5EF4-FFF2-40B4-BE49-F238E27FC236}">
                <a16:creationId xmlns:a16="http://schemas.microsoft.com/office/drawing/2014/main" id="{3F3F3103-F422-4C75-B739-A626BB6AE943}"/>
              </a:ext>
            </a:extLst>
          </p:cNvPr>
          <p:cNvPicPr>
            <a:picLocks noChangeAspect="1"/>
          </p:cNvPicPr>
          <p:nvPr/>
        </p:nvPicPr>
        <p:blipFill>
          <a:blip r:embed="rId3"/>
          <a:stretch>
            <a:fillRect/>
          </a:stretch>
        </p:blipFill>
        <p:spPr>
          <a:xfrm>
            <a:off x="4342002" y="2609051"/>
            <a:ext cx="3665924" cy="1226103"/>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0C488733-C611-4020-8237-F3897A2ECB92}"/>
              </a:ext>
            </a:extLst>
          </p:cNvPr>
          <p:cNvPicPr>
            <a:picLocks noChangeAspect="1"/>
          </p:cNvPicPr>
          <p:nvPr/>
        </p:nvPicPr>
        <p:blipFill>
          <a:blip r:embed="rId4"/>
          <a:stretch>
            <a:fillRect/>
          </a:stretch>
        </p:blipFill>
        <p:spPr>
          <a:xfrm>
            <a:off x="1038357" y="4689833"/>
            <a:ext cx="5798672" cy="1192203"/>
          </a:xfrm>
          <a:prstGeom prst="rect">
            <a:avLst/>
          </a:prstGeom>
        </p:spPr>
      </p:pic>
    </p:spTree>
    <p:extLst>
      <p:ext uri="{BB962C8B-B14F-4D97-AF65-F5344CB8AC3E}">
        <p14:creationId xmlns:p14="http://schemas.microsoft.com/office/powerpoint/2010/main" val="316464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DDB9-24EF-4A70-ABC4-26B661CBB59C}"/>
              </a:ext>
            </a:extLst>
          </p:cNvPr>
          <p:cNvSpPr>
            <a:spLocks noGrp="1"/>
          </p:cNvSpPr>
          <p:nvPr>
            <p:ph type="title"/>
          </p:nvPr>
        </p:nvSpPr>
        <p:spPr/>
        <p:txBody>
          <a:bodyPr/>
          <a:lstStyle/>
          <a:p>
            <a:r>
              <a:rPr lang="en-US" dirty="0"/>
              <a:t>4) Adding Folders + Documents</a:t>
            </a:r>
          </a:p>
        </p:txBody>
      </p:sp>
      <p:sp>
        <p:nvSpPr>
          <p:cNvPr id="3" name="Content Placeholder 2">
            <a:extLst>
              <a:ext uri="{FF2B5EF4-FFF2-40B4-BE49-F238E27FC236}">
                <a16:creationId xmlns:a16="http://schemas.microsoft.com/office/drawing/2014/main" id="{F3AEF558-57F8-42C9-9E5A-5BA0F5109D85}"/>
              </a:ext>
            </a:extLst>
          </p:cNvPr>
          <p:cNvSpPr>
            <a:spLocks noGrp="1"/>
          </p:cNvSpPr>
          <p:nvPr>
            <p:ph idx="1"/>
          </p:nvPr>
        </p:nvSpPr>
        <p:spPr/>
        <p:txBody>
          <a:bodyPr/>
          <a:lstStyle/>
          <a:p>
            <a:r>
              <a:rPr lang="en-US" dirty="0"/>
              <a:t>Now click on the new folder you created, and you will see a blank page like so:</a:t>
            </a:r>
          </a:p>
          <a:p>
            <a:endParaRPr lang="en-US" dirty="0"/>
          </a:p>
          <a:p>
            <a:endParaRPr lang="en-US" dirty="0"/>
          </a:p>
          <a:p>
            <a:endParaRPr lang="en-US" dirty="0"/>
          </a:p>
          <a:p>
            <a:endParaRPr lang="en-US" dirty="0"/>
          </a:p>
          <a:p>
            <a:endParaRPr lang="en-US" dirty="0"/>
          </a:p>
          <a:p>
            <a:r>
              <a:rPr lang="en-US" dirty="0"/>
              <a:t>Now, you can either add a new folder, or not. After you are done click on “Documents Directory” again to go back. </a:t>
            </a:r>
          </a:p>
        </p:txBody>
      </p:sp>
      <p:pic>
        <p:nvPicPr>
          <p:cNvPr id="5" name="Picture 4" descr="Graphical user interface, text, application, email&#10;&#10;Description automatically generated">
            <a:extLst>
              <a:ext uri="{FF2B5EF4-FFF2-40B4-BE49-F238E27FC236}">
                <a16:creationId xmlns:a16="http://schemas.microsoft.com/office/drawing/2014/main" id="{C06E1D33-9853-4A6B-807D-87150B8BFBE5}"/>
              </a:ext>
            </a:extLst>
          </p:cNvPr>
          <p:cNvPicPr>
            <a:picLocks noChangeAspect="1"/>
          </p:cNvPicPr>
          <p:nvPr/>
        </p:nvPicPr>
        <p:blipFill>
          <a:blip r:embed="rId2"/>
          <a:stretch>
            <a:fillRect/>
          </a:stretch>
        </p:blipFill>
        <p:spPr>
          <a:xfrm>
            <a:off x="1520889" y="2621902"/>
            <a:ext cx="5505278" cy="1782631"/>
          </a:xfrm>
          <a:prstGeom prst="rect">
            <a:avLst/>
          </a:prstGeom>
        </p:spPr>
      </p:pic>
    </p:spTree>
    <p:extLst>
      <p:ext uri="{BB962C8B-B14F-4D97-AF65-F5344CB8AC3E}">
        <p14:creationId xmlns:p14="http://schemas.microsoft.com/office/powerpoint/2010/main" val="351381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1D91-0924-4F6D-AC9B-FED01DB79BC0}"/>
              </a:ext>
            </a:extLst>
          </p:cNvPr>
          <p:cNvSpPr>
            <a:spLocks noGrp="1"/>
          </p:cNvSpPr>
          <p:nvPr>
            <p:ph type="title"/>
          </p:nvPr>
        </p:nvSpPr>
        <p:spPr/>
        <p:txBody>
          <a:bodyPr/>
          <a:lstStyle/>
          <a:p>
            <a:r>
              <a:rPr lang="en-US" dirty="0"/>
              <a:t>4) Adding Folders + Documents</a:t>
            </a:r>
          </a:p>
        </p:txBody>
      </p:sp>
      <p:sp>
        <p:nvSpPr>
          <p:cNvPr id="3" name="Content Placeholder 2">
            <a:extLst>
              <a:ext uri="{FF2B5EF4-FFF2-40B4-BE49-F238E27FC236}">
                <a16:creationId xmlns:a16="http://schemas.microsoft.com/office/drawing/2014/main" id="{F7C21012-E3ED-4545-A466-69CBCD0132F8}"/>
              </a:ext>
            </a:extLst>
          </p:cNvPr>
          <p:cNvSpPr>
            <a:spLocks noGrp="1"/>
          </p:cNvSpPr>
          <p:nvPr>
            <p:ph idx="1"/>
          </p:nvPr>
        </p:nvSpPr>
        <p:spPr/>
        <p:txBody>
          <a:bodyPr/>
          <a:lstStyle/>
          <a:p>
            <a:r>
              <a:rPr lang="en-US" dirty="0"/>
              <a:t>Once you are back in the document's directory, click the “new” button:</a:t>
            </a:r>
          </a:p>
          <a:p>
            <a:r>
              <a:rPr lang="en-US" dirty="0"/>
              <a:t>Then click “Select” under New Document:</a:t>
            </a:r>
          </a:p>
          <a:p>
            <a:endParaRPr lang="en-US" dirty="0"/>
          </a:p>
          <a:p>
            <a:endParaRPr lang="en-US" dirty="0"/>
          </a:p>
          <a:p>
            <a:endParaRPr lang="en-US" dirty="0"/>
          </a:p>
          <a:p>
            <a:endParaRPr lang="en-US" dirty="0"/>
          </a:p>
          <a:p>
            <a:endParaRPr lang="en-US" dirty="0"/>
          </a:p>
          <a:p>
            <a:r>
              <a:rPr lang="en-US" dirty="0"/>
              <a:t>Once you have do so, you will see this:</a:t>
            </a:r>
          </a:p>
          <a:p>
            <a:pPr marL="0" indent="0">
              <a:buNone/>
            </a:pPr>
            <a:r>
              <a:rPr lang="en-US" dirty="0"/>
              <a:t>  </a:t>
            </a:r>
          </a:p>
        </p:txBody>
      </p:sp>
      <p:pic>
        <p:nvPicPr>
          <p:cNvPr id="5" name="Picture 4">
            <a:extLst>
              <a:ext uri="{FF2B5EF4-FFF2-40B4-BE49-F238E27FC236}">
                <a16:creationId xmlns:a16="http://schemas.microsoft.com/office/drawing/2014/main" id="{AB0BBBAB-F6E1-4CE6-83E3-C5D67007C982}"/>
              </a:ext>
            </a:extLst>
          </p:cNvPr>
          <p:cNvPicPr>
            <a:picLocks noChangeAspect="1"/>
          </p:cNvPicPr>
          <p:nvPr/>
        </p:nvPicPr>
        <p:blipFill>
          <a:blip r:embed="rId2"/>
          <a:stretch>
            <a:fillRect/>
          </a:stretch>
        </p:blipFill>
        <p:spPr>
          <a:xfrm>
            <a:off x="8608066" y="2160589"/>
            <a:ext cx="781050" cy="419100"/>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400A4EAC-B4B2-4D2F-9291-10339068C520}"/>
              </a:ext>
            </a:extLst>
          </p:cNvPr>
          <p:cNvPicPr>
            <a:picLocks noChangeAspect="1"/>
          </p:cNvPicPr>
          <p:nvPr/>
        </p:nvPicPr>
        <p:blipFill>
          <a:blip r:embed="rId3"/>
          <a:stretch>
            <a:fillRect/>
          </a:stretch>
        </p:blipFill>
        <p:spPr>
          <a:xfrm>
            <a:off x="5889911" y="2626241"/>
            <a:ext cx="2562652" cy="1605517"/>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2C5722DF-5257-4F1F-B3DB-8092111A680A}"/>
              </a:ext>
            </a:extLst>
          </p:cNvPr>
          <p:cNvPicPr>
            <a:picLocks noChangeAspect="1"/>
          </p:cNvPicPr>
          <p:nvPr/>
        </p:nvPicPr>
        <p:blipFill>
          <a:blip r:embed="rId4"/>
          <a:stretch>
            <a:fillRect/>
          </a:stretch>
        </p:blipFill>
        <p:spPr>
          <a:xfrm>
            <a:off x="5435022" y="4697410"/>
            <a:ext cx="5323823" cy="1588717"/>
          </a:xfrm>
          <a:prstGeom prst="rect">
            <a:avLst/>
          </a:prstGeom>
        </p:spPr>
      </p:pic>
    </p:spTree>
    <p:extLst>
      <p:ext uri="{BB962C8B-B14F-4D97-AF65-F5344CB8AC3E}">
        <p14:creationId xmlns:p14="http://schemas.microsoft.com/office/powerpoint/2010/main" val="305612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24C6-7D20-4F3C-B977-9DC6E24DC37F}"/>
              </a:ext>
            </a:extLst>
          </p:cNvPr>
          <p:cNvSpPr>
            <a:spLocks noGrp="1"/>
          </p:cNvSpPr>
          <p:nvPr>
            <p:ph type="title"/>
          </p:nvPr>
        </p:nvSpPr>
        <p:spPr/>
        <p:txBody>
          <a:bodyPr/>
          <a:lstStyle/>
          <a:p>
            <a:r>
              <a:rPr lang="en-US" dirty="0"/>
              <a:t>4) Adding Folders + Documents</a:t>
            </a:r>
          </a:p>
        </p:txBody>
      </p:sp>
      <p:sp>
        <p:nvSpPr>
          <p:cNvPr id="3" name="Content Placeholder 2">
            <a:extLst>
              <a:ext uri="{FF2B5EF4-FFF2-40B4-BE49-F238E27FC236}">
                <a16:creationId xmlns:a16="http://schemas.microsoft.com/office/drawing/2014/main" id="{15FC0B5D-305A-4B5E-86A7-6E1A5D29FDF5}"/>
              </a:ext>
            </a:extLst>
          </p:cNvPr>
          <p:cNvSpPr>
            <a:spLocks noGrp="1"/>
          </p:cNvSpPr>
          <p:nvPr>
            <p:ph idx="1"/>
          </p:nvPr>
        </p:nvSpPr>
        <p:spPr/>
        <p:txBody>
          <a:bodyPr/>
          <a:lstStyle/>
          <a:p>
            <a:r>
              <a:rPr lang="en-US" dirty="0"/>
              <a:t>From here, either click on the box to select </a:t>
            </a:r>
            <a:br>
              <a:rPr lang="en-US" dirty="0"/>
            </a:br>
            <a:r>
              <a:rPr lang="en-US" dirty="0"/>
              <a:t>which document to upload, or drag and drop </a:t>
            </a:r>
            <a:br>
              <a:rPr lang="en-US" dirty="0"/>
            </a:br>
            <a:r>
              <a:rPr lang="en-US" dirty="0"/>
              <a:t>the file. Once you do, the box will shift to </a:t>
            </a:r>
            <a:br>
              <a:rPr lang="en-US" dirty="0"/>
            </a:br>
            <a:r>
              <a:rPr lang="en-US" dirty="0"/>
              <a:t>the left and the document you uploaded </a:t>
            </a:r>
            <a:br>
              <a:rPr lang="en-US" dirty="0"/>
            </a:br>
            <a:r>
              <a:rPr lang="en-US" dirty="0"/>
              <a:t>will be displayed on the side, like this:</a:t>
            </a:r>
          </a:p>
          <a:p>
            <a:endParaRPr lang="en-US" dirty="0"/>
          </a:p>
          <a:p>
            <a:r>
              <a:rPr lang="en-US" dirty="0"/>
              <a:t>Now you can add as many documents as you would like, like so:</a:t>
            </a:r>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C0D55A97-2AE6-4169-981C-009A8A347B13}"/>
              </a:ext>
            </a:extLst>
          </p:cNvPr>
          <p:cNvPicPr>
            <a:picLocks noChangeAspect="1"/>
          </p:cNvPicPr>
          <p:nvPr/>
        </p:nvPicPr>
        <p:blipFill>
          <a:blip r:embed="rId2"/>
          <a:stretch>
            <a:fillRect/>
          </a:stretch>
        </p:blipFill>
        <p:spPr>
          <a:xfrm>
            <a:off x="5845479" y="2097249"/>
            <a:ext cx="5955742" cy="1934444"/>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EB5BA22E-2245-4CE9-9560-54081D03287B}"/>
              </a:ext>
            </a:extLst>
          </p:cNvPr>
          <p:cNvPicPr>
            <a:picLocks noChangeAspect="1"/>
          </p:cNvPicPr>
          <p:nvPr/>
        </p:nvPicPr>
        <p:blipFill>
          <a:blip r:embed="rId3"/>
          <a:stretch>
            <a:fillRect/>
          </a:stretch>
        </p:blipFill>
        <p:spPr>
          <a:xfrm>
            <a:off x="1652184" y="4635897"/>
            <a:ext cx="6191522" cy="1729714"/>
          </a:xfrm>
          <a:prstGeom prst="rect">
            <a:avLst/>
          </a:prstGeom>
        </p:spPr>
      </p:pic>
    </p:spTree>
    <p:extLst>
      <p:ext uri="{BB962C8B-B14F-4D97-AF65-F5344CB8AC3E}">
        <p14:creationId xmlns:p14="http://schemas.microsoft.com/office/powerpoint/2010/main" val="36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E912-CEDC-4EE3-AFF2-AE5D6A7B70C3}"/>
              </a:ext>
            </a:extLst>
          </p:cNvPr>
          <p:cNvSpPr>
            <a:spLocks noGrp="1"/>
          </p:cNvSpPr>
          <p:nvPr>
            <p:ph type="title"/>
          </p:nvPr>
        </p:nvSpPr>
        <p:spPr/>
        <p:txBody>
          <a:bodyPr/>
          <a:lstStyle/>
          <a:p>
            <a:r>
              <a:rPr lang="en-US" dirty="0"/>
              <a:t>1) Adding Organizational Data</a:t>
            </a:r>
          </a:p>
        </p:txBody>
      </p:sp>
      <p:sp>
        <p:nvSpPr>
          <p:cNvPr id="3" name="Content Placeholder 2">
            <a:extLst>
              <a:ext uri="{FF2B5EF4-FFF2-40B4-BE49-F238E27FC236}">
                <a16:creationId xmlns:a16="http://schemas.microsoft.com/office/drawing/2014/main" id="{1EB5BD42-342A-4E55-9A41-57BB5428572A}"/>
              </a:ext>
            </a:extLst>
          </p:cNvPr>
          <p:cNvSpPr>
            <a:spLocks noGrp="1"/>
          </p:cNvSpPr>
          <p:nvPr>
            <p:ph idx="1"/>
          </p:nvPr>
        </p:nvSpPr>
        <p:spPr/>
        <p:txBody>
          <a:bodyPr/>
          <a:lstStyle/>
          <a:p>
            <a:r>
              <a:rPr lang="en-US" dirty="0"/>
              <a:t>To start, go to the resource directory. To get to the resource directory, click the book icon on the left:</a:t>
            </a:r>
          </a:p>
          <a:p>
            <a:endParaRPr lang="en-US" dirty="0"/>
          </a:p>
          <a:p>
            <a:endParaRPr lang="en-US" dirty="0"/>
          </a:p>
          <a:p>
            <a:endParaRPr lang="en-US" dirty="0"/>
          </a:p>
          <a:p>
            <a:endParaRPr lang="en-US" dirty="0"/>
          </a:p>
          <a:p>
            <a:endParaRPr lang="en-US" dirty="0"/>
          </a:p>
          <a:p>
            <a:r>
              <a:rPr lang="en-US" dirty="0"/>
              <a:t>Now you should see a screen that looks something </a:t>
            </a:r>
          </a:p>
          <a:p>
            <a:pPr marL="0" indent="0">
              <a:buNone/>
            </a:pPr>
            <a:r>
              <a:rPr lang="en-US" dirty="0"/>
              <a:t>like this: </a:t>
            </a:r>
          </a:p>
          <a:p>
            <a:endParaRPr lang="en-US" dirty="0"/>
          </a:p>
        </p:txBody>
      </p:sp>
      <p:pic>
        <p:nvPicPr>
          <p:cNvPr id="15" name="Picture 14" descr="Icon&#10;&#10;Description automatically generated">
            <a:extLst>
              <a:ext uri="{FF2B5EF4-FFF2-40B4-BE49-F238E27FC236}">
                <a16:creationId xmlns:a16="http://schemas.microsoft.com/office/drawing/2014/main" id="{0D95DDF4-9513-4409-9755-EA496ED607B3}"/>
              </a:ext>
            </a:extLst>
          </p:cNvPr>
          <p:cNvPicPr>
            <a:picLocks noChangeAspect="1"/>
          </p:cNvPicPr>
          <p:nvPr/>
        </p:nvPicPr>
        <p:blipFill>
          <a:blip r:embed="rId2"/>
          <a:stretch>
            <a:fillRect/>
          </a:stretch>
        </p:blipFill>
        <p:spPr>
          <a:xfrm>
            <a:off x="3959909" y="2539068"/>
            <a:ext cx="581025" cy="1981200"/>
          </a:xfrm>
          <a:prstGeom prst="rect">
            <a:avLst/>
          </a:prstGeom>
        </p:spPr>
      </p:pic>
      <p:pic>
        <p:nvPicPr>
          <p:cNvPr id="17" name="Picture 16" descr="Graphical user interface, text, application, chat or text message, website&#10;&#10;Description automatically generated">
            <a:extLst>
              <a:ext uri="{FF2B5EF4-FFF2-40B4-BE49-F238E27FC236}">
                <a16:creationId xmlns:a16="http://schemas.microsoft.com/office/drawing/2014/main" id="{73D6AC91-6C8F-42B8-90D8-AE1EED731D95}"/>
              </a:ext>
            </a:extLst>
          </p:cNvPr>
          <p:cNvPicPr>
            <a:picLocks noChangeAspect="1"/>
          </p:cNvPicPr>
          <p:nvPr/>
        </p:nvPicPr>
        <p:blipFill>
          <a:blip r:embed="rId3"/>
          <a:stretch>
            <a:fillRect/>
          </a:stretch>
        </p:blipFill>
        <p:spPr>
          <a:xfrm>
            <a:off x="6420498" y="3723313"/>
            <a:ext cx="5094168" cy="2266317"/>
          </a:xfrm>
          <a:prstGeom prst="rect">
            <a:avLst/>
          </a:prstGeom>
        </p:spPr>
      </p:pic>
    </p:spTree>
    <p:extLst>
      <p:ext uri="{BB962C8B-B14F-4D97-AF65-F5344CB8AC3E}">
        <p14:creationId xmlns:p14="http://schemas.microsoft.com/office/powerpoint/2010/main" val="347632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3C40-EC39-41BD-BAE4-CECB3969B6CB}"/>
              </a:ext>
            </a:extLst>
          </p:cNvPr>
          <p:cNvSpPr>
            <a:spLocks noGrp="1"/>
          </p:cNvSpPr>
          <p:nvPr>
            <p:ph type="title"/>
          </p:nvPr>
        </p:nvSpPr>
        <p:spPr/>
        <p:txBody>
          <a:bodyPr/>
          <a:lstStyle/>
          <a:p>
            <a:r>
              <a:rPr lang="en-US" dirty="0"/>
              <a:t>4) Adding Folders + Documents</a:t>
            </a:r>
          </a:p>
        </p:txBody>
      </p:sp>
      <p:sp>
        <p:nvSpPr>
          <p:cNvPr id="3" name="Content Placeholder 2">
            <a:extLst>
              <a:ext uri="{FF2B5EF4-FFF2-40B4-BE49-F238E27FC236}">
                <a16:creationId xmlns:a16="http://schemas.microsoft.com/office/drawing/2014/main" id="{4D372B0D-5DD7-450A-ABAE-FD995FB587C3}"/>
              </a:ext>
            </a:extLst>
          </p:cNvPr>
          <p:cNvSpPr>
            <a:spLocks noGrp="1"/>
          </p:cNvSpPr>
          <p:nvPr>
            <p:ph idx="1"/>
          </p:nvPr>
        </p:nvSpPr>
        <p:spPr/>
        <p:txBody>
          <a:bodyPr/>
          <a:lstStyle/>
          <a:p>
            <a:r>
              <a:rPr lang="en-US" dirty="0"/>
              <a:t>If you click on the “edit details button” you will see this:</a:t>
            </a:r>
          </a:p>
          <a:p>
            <a:endParaRPr lang="en-US" dirty="0"/>
          </a:p>
          <a:p>
            <a:endParaRPr lang="en-US" dirty="0"/>
          </a:p>
          <a:p>
            <a:endParaRPr lang="en-US" dirty="0"/>
          </a:p>
          <a:p>
            <a:endParaRPr lang="en-US" dirty="0"/>
          </a:p>
          <a:p>
            <a:endParaRPr lang="en-US" dirty="0"/>
          </a:p>
          <a:p>
            <a:endParaRPr lang="en-US" dirty="0"/>
          </a:p>
          <a:p>
            <a:r>
              <a:rPr lang="en-US" dirty="0"/>
              <a:t>From here, feel free to edit any of the details you wish. Also make sure that the file is being uploaded to where you want it to go.</a:t>
            </a:r>
          </a:p>
        </p:txBody>
      </p:sp>
      <p:pic>
        <p:nvPicPr>
          <p:cNvPr id="5" name="Picture 4" descr="Graphical user interface, application, website&#10;&#10;Description automatically generated">
            <a:extLst>
              <a:ext uri="{FF2B5EF4-FFF2-40B4-BE49-F238E27FC236}">
                <a16:creationId xmlns:a16="http://schemas.microsoft.com/office/drawing/2014/main" id="{9268E5FA-747D-4E54-B077-7259C32D03D1}"/>
              </a:ext>
            </a:extLst>
          </p:cNvPr>
          <p:cNvPicPr>
            <a:picLocks noChangeAspect="1"/>
          </p:cNvPicPr>
          <p:nvPr/>
        </p:nvPicPr>
        <p:blipFill>
          <a:blip r:embed="rId2"/>
          <a:stretch>
            <a:fillRect/>
          </a:stretch>
        </p:blipFill>
        <p:spPr>
          <a:xfrm>
            <a:off x="1017037" y="2699483"/>
            <a:ext cx="7557796" cy="2083313"/>
          </a:xfrm>
          <a:prstGeom prst="rect">
            <a:avLst/>
          </a:prstGeom>
        </p:spPr>
      </p:pic>
    </p:spTree>
    <p:extLst>
      <p:ext uri="{BB962C8B-B14F-4D97-AF65-F5344CB8AC3E}">
        <p14:creationId xmlns:p14="http://schemas.microsoft.com/office/powerpoint/2010/main" val="360536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CAD4-E075-4566-A2FF-0D2D0DBC6439}"/>
              </a:ext>
            </a:extLst>
          </p:cNvPr>
          <p:cNvSpPr>
            <a:spLocks noGrp="1"/>
          </p:cNvSpPr>
          <p:nvPr>
            <p:ph type="title"/>
          </p:nvPr>
        </p:nvSpPr>
        <p:spPr/>
        <p:txBody>
          <a:bodyPr/>
          <a:lstStyle/>
          <a:p>
            <a:r>
              <a:rPr lang="en-US" dirty="0"/>
              <a:t>4) Adding Folders + Documents</a:t>
            </a:r>
          </a:p>
        </p:txBody>
      </p:sp>
      <p:sp>
        <p:nvSpPr>
          <p:cNvPr id="3" name="Content Placeholder 2">
            <a:extLst>
              <a:ext uri="{FF2B5EF4-FFF2-40B4-BE49-F238E27FC236}">
                <a16:creationId xmlns:a16="http://schemas.microsoft.com/office/drawing/2014/main" id="{E9D95C1D-5B83-439E-918C-AB224DEE9B41}"/>
              </a:ext>
            </a:extLst>
          </p:cNvPr>
          <p:cNvSpPr>
            <a:spLocks noGrp="1"/>
          </p:cNvSpPr>
          <p:nvPr>
            <p:ph idx="1"/>
          </p:nvPr>
        </p:nvSpPr>
        <p:spPr/>
        <p:txBody>
          <a:bodyPr/>
          <a:lstStyle/>
          <a:p>
            <a:r>
              <a:rPr lang="en-US" dirty="0"/>
              <a:t>Once you are done selecting the documents you wish to upload, click the “review” button:</a:t>
            </a:r>
          </a:p>
          <a:p>
            <a:endParaRPr lang="en-US" dirty="0"/>
          </a:p>
          <a:p>
            <a:r>
              <a:rPr lang="en-US" dirty="0"/>
              <a:t>Once you do, you will see a screen asking </a:t>
            </a:r>
            <a:br>
              <a:rPr lang="en-US" dirty="0"/>
            </a:br>
            <a:r>
              <a:rPr lang="en-US" dirty="0"/>
              <a:t>you to confirm the given document names, </a:t>
            </a:r>
            <a:br>
              <a:rPr lang="en-US" dirty="0"/>
            </a:br>
            <a:r>
              <a:rPr lang="en-US" dirty="0"/>
              <a:t>like this:</a:t>
            </a:r>
          </a:p>
          <a:p>
            <a:endParaRPr lang="en-US" dirty="0"/>
          </a:p>
          <a:p>
            <a:endParaRPr lang="en-US" dirty="0"/>
          </a:p>
          <a:p>
            <a:endParaRPr lang="en-US" dirty="0"/>
          </a:p>
          <a:p>
            <a:r>
              <a:rPr lang="en-US" dirty="0"/>
              <a:t>If you are comfortable with the names, click yes, if not, click no (or edit) and rename the documents until you are happy with their names.</a:t>
            </a:r>
          </a:p>
          <a:p>
            <a:endParaRPr lang="en-US" dirty="0"/>
          </a:p>
        </p:txBody>
      </p:sp>
      <p:pic>
        <p:nvPicPr>
          <p:cNvPr id="5" name="Picture 4">
            <a:extLst>
              <a:ext uri="{FF2B5EF4-FFF2-40B4-BE49-F238E27FC236}">
                <a16:creationId xmlns:a16="http://schemas.microsoft.com/office/drawing/2014/main" id="{95B0FE9A-BB75-45CF-96AC-9DA2A1545AED}"/>
              </a:ext>
            </a:extLst>
          </p:cNvPr>
          <p:cNvPicPr>
            <a:picLocks noChangeAspect="1"/>
          </p:cNvPicPr>
          <p:nvPr/>
        </p:nvPicPr>
        <p:blipFill>
          <a:blip r:embed="rId2"/>
          <a:stretch>
            <a:fillRect/>
          </a:stretch>
        </p:blipFill>
        <p:spPr>
          <a:xfrm>
            <a:off x="3071359" y="2436783"/>
            <a:ext cx="1085850" cy="390525"/>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9283D267-E2F9-4C6B-A215-4ADFD5307925}"/>
              </a:ext>
            </a:extLst>
          </p:cNvPr>
          <p:cNvPicPr>
            <a:picLocks noChangeAspect="1"/>
          </p:cNvPicPr>
          <p:nvPr/>
        </p:nvPicPr>
        <p:blipFill>
          <a:blip r:embed="rId3"/>
          <a:stretch>
            <a:fillRect/>
          </a:stretch>
        </p:blipFill>
        <p:spPr>
          <a:xfrm>
            <a:off x="6006649" y="2632045"/>
            <a:ext cx="3171290" cy="2663242"/>
          </a:xfrm>
          <a:prstGeom prst="rect">
            <a:avLst/>
          </a:prstGeom>
        </p:spPr>
      </p:pic>
    </p:spTree>
    <p:extLst>
      <p:ext uri="{BB962C8B-B14F-4D97-AF65-F5344CB8AC3E}">
        <p14:creationId xmlns:p14="http://schemas.microsoft.com/office/powerpoint/2010/main" val="426000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29AE-A126-4A4F-98C8-C498656D5D67}"/>
              </a:ext>
            </a:extLst>
          </p:cNvPr>
          <p:cNvSpPr>
            <a:spLocks noGrp="1"/>
          </p:cNvSpPr>
          <p:nvPr>
            <p:ph type="title"/>
          </p:nvPr>
        </p:nvSpPr>
        <p:spPr/>
        <p:txBody>
          <a:bodyPr/>
          <a:lstStyle/>
          <a:p>
            <a:r>
              <a:rPr lang="en-US" dirty="0"/>
              <a:t>4) Adding Folders + Documents</a:t>
            </a:r>
          </a:p>
        </p:txBody>
      </p:sp>
      <p:sp>
        <p:nvSpPr>
          <p:cNvPr id="3" name="Content Placeholder 2">
            <a:extLst>
              <a:ext uri="{FF2B5EF4-FFF2-40B4-BE49-F238E27FC236}">
                <a16:creationId xmlns:a16="http://schemas.microsoft.com/office/drawing/2014/main" id="{55B460BE-145C-4569-B5E7-177F4C184396}"/>
              </a:ext>
            </a:extLst>
          </p:cNvPr>
          <p:cNvSpPr>
            <a:spLocks noGrp="1"/>
          </p:cNvSpPr>
          <p:nvPr>
            <p:ph idx="1"/>
          </p:nvPr>
        </p:nvSpPr>
        <p:spPr/>
        <p:txBody>
          <a:bodyPr/>
          <a:lstStyle/>
          <a:p>
            <a:r>
              <a:rPr lang="en-US" dirty="0"/>
              <a:t>Once you have hit yes on the previous screen, the previous “review” button will now say “Submit”. Once you are sure of everything you have, click it to upload the documents: </a:t>
            </a:r>
          </a:p>
          <a:p>
            <a:endParaRPr lang="en-US" dirty="0"/>
          </a:p>
          <a:p>
            <a:r>
              <a:rPr lang="en-US" dirty="0"/>
              <a:t>Now, go to whichever folder you put your documents in, and you will see your documents:</a:t>
            </a:r>
          </a:p>
          <a:p>
            <a:endParaRPr lang="en-US" dirty="0"/>
          </a:p>
        </p:txBody>
      </p:sp>
      <p:pic>
        <p:nvPicPr>
          <p:cNvPr id="5" name="Picture 4">
            <a:extLst>
              <a:ext uri="{FF2B5EF4-FFF2-40B4-BE49-F238E27FC236}">
                <a16:creationId xmlns:a16="http://schemas.microsoft.com/office/drawing/2014/main" id="{11FCD74D-C1FE-4C5E-873A-0A1EE37EA7B8}"/>
              </a:ext>
            </a:extLst>
          </p:cNvPr>
          <p:cNvPicPr>
            <a:picLocks noChangeAspect="1"/>
          </p:cNvPicPr>
          <p:nvPr/>
        </p:nvPicPr>
        <p:blipFill>
          <a:blip r:embed="rId2"/>
          <a:stretch>
            <a:fillRect/>
          </a:stretch>
        </p:blipFill>
        <p:spPr>
          <a:xfrm>
            <a:off x="3635841" y="2768935"/>
            <a:ext cx="1162050" cy="44767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7121386D-4341-47FB-B1BE-504542D3E509}"/>
              </a:ext>
            </a:extLst>
          </p:cNvPr>
          <p:cNvPicPr>
            <a:picLocks noChangeAspect="1"/>
          </p:cNvPicPr>
          <p:nvPr/>
        </p:nvPicPr>
        <p:blipFill>
          <a:blip r:embed="rId3"/>
          <a:stretch>
            <a:fillRect/>
          </a:stretch>
        </p:blipFill>
        <p:spPr>
          <a:xfrm>
            <a:off x="1065401" y="4252352"/>
            <a:ext cx="4060272" cy="1591986"/>
          </a:xfrm>
          <a:prstGeom prst="rect">
            <a:avLst/>
          </a:prstGeom>
        </p:spPr>
      </p:pic>
    </p:spTree>
    <p:extLst>
      <p:ext uri="{BB962C8B-B14F-4D97-AF65-F5344CB8AC3E}">
        <p14:creationId xmlns:p14="http://schemas.microsoft.com/office/powerpoint/2010/main" val="1493380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503D-9452-4A30-80FB-4DC1F6840CFB}"/>
              </a:ext>
            </a:extLst>
          </p:cNvPr>
          <p:cNvSpPr>
            <a:spLocks noGrp="1"/>
          </p:cNvSpPr>
          <p:nvPr>
            <p:ph type="title"/>
          </p:nvPr>
        </p:nvSpPr>
        <p:spPr/>
        <p:txBody>
          <a:bodyPr/>
          <a:lstStyle/>
          <a:p>
            <a:r>
              <a:rPr lang="en-US" dirty="0"/>
              <a:t>4) Adding Folders + Documents</a:t>
            </a:r>
          </a:p>
        </p:txBody>
      </p:sp>
      <p:sp>
        <p:nvSpPr>
          <p:cNvPr id="3" name="Content Placeholder 2">
            <a:extLst>
              <a:ext uri="{FF2B5EF4-FFF2-40B4-BE49-F238E27FC236}">
                <a16:creationId xmlns:a16="http://schemas.microsoft.com/office/drawing/2014/main" id="{3680689F-45DB-4C0D-B723-D44AA6CB666D}"/>
              </a:ext>
            </a:extLst>
          </p:cNvPr>
          <p:cNvSpPr>
            <a:spLocks noGrp="1"/>
          </p:cNvSpPr>
          <p:nvPr>
            <p:ph idx="1"/>
          </p:nvPr>
        </p:nvSpPr>
        <p:spPr/>
        <p:txBody>
          <a:bodyPr>
            <a:normAutofit lnSpcReduction="10000"/>
          </a:bodyPr>
          <a:lstStyle/>
          <a:p>
            <a:r>
              <a:rPr lang="en-US" dirty="0"/>
              <a:t>From here you can click on the ellipses as shown here</a:t>
            </a:r>
          </a:p>
          <a:p>
            <a:r>
              <a:rPr lang="en-US" dirty="0"/>
              <a:t>Once you have clicked them, you will see various options for your files. Feel free to mess around with them to see what they do:</a:t>
            </a:r>
            <a:br>
              <a:rPr lang="en-US" dirty="0"/>
            </a:br>
            <a:r>
              <a:rPr lang="en-US" dirty="0"/>
              <a:t> </a:t>
            </a:r>
          </a:p>
          <a:p>
            <a:r>
              <a:rPr lang="en-US" sz="2800" b="1" dirty="0"/>
              <a:t>Now that you have found your organization, please fill out the final section of the Google Form.</a:t>
            </a:r>
          </a:p>
          <a:p>
            <a:endParaRPr lang="en-US" dirty="0"/>
          </a:p>
          <a:p>
            <a:r>
              <a:rPr lang="en-US" sz="2800" b="1" dirty="0"/>
              <a:t>Thank you for your participation, have a great rest of your day!</a:t>
            </a:r>
          </a:p>
          <a:p>
            <a:endParaRPr lang="en-US" dirty="0"/>
          </a:p>
        </p:txBody>
      </p:sp>
      <p:pic>
        <p:nvPicPr>
          <p:cNvPr id="5" name="Picture 4">
            <a:extLst>
              <a:ext uri="{FF2B5EF4-FFF2-40B4-BE49-F238E27FC236}">
                <a16:creationId xmlns:a16="http://schemas.microsoft.com/office/drawing/2014/main" id="{E08AC014-2E60-4B05-9A4E-321E25AC0782}"/>
              </a:ext>
            </a:extLst>
          </p:cNvPr>
          <p:cNvPicPr>
            <a:picLocks noChangeAspect="1"/>
          </p:cNvPicPr>
          <p:nvPr/>
        </p:nvPicPr>
        <p:blipFill>
          <a:blip r:embed="rId2"/>
          <a:stretch>
            <a:fillRect/>
          </a:stretch>
        </p:blipFill>
        <p:spPr>
          <a:xfrm>
            <a:off x="6703154" y="2217214"/>
            <a:ext cx="228600" cy="37147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558AF2E-01B3-4FC8-A9E6-D558517ED9F4}"/>
              </a:ext>
            </a:extLst>
          </p:cNvPr>
          <p:cNvPicPr>
            <a:picLocks noChangeAspect="1"/>
          </p:cNvPicPr>
          <p:nvPr/>
        </p:nvPicPr>
        <p:blipFill>
          <a:blip r:embed="rId3"/>
          <a:stretch>
            <a:fillRect/>
          </a:stretch>
        </p:blipFill>
        <p:spPr>
          <a:xfrm>
            <a:off x="9118309" y="1385442"/>
            <a:ext cx="1544098" cy="2406494"/>
          </a:xfrm>
          <a:prstGeom prst="rect">
            <a:avLst/>
          </a:prstGeom>
        </p:spPr>
      </p:pic>
    </p:spTree>
    <p:extLst>
      <p:ext uri="{BB962C8B-B14F-4D97-AF65-F5344CB8AC3E}">
        <p14:creationId xmlns:p14="http://schemas.microsoft.com/office/powerpoint/2010/main" val="411811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8F7B-8B62-4D0A-9D09-FB8E00633F52}"/>
              </a:ext>
            </a:extLst>
          </p:cNvPr>
          <p:cNvSpPr>
            <a:spLocks noGrp="1"/>
          </p:cNvSpPr>
          <p:nvPr>
            <p:ph type="title"/>
          </p:nvPr>
        </p:nvSpPr>
        <p:spPr/>
        <p:txBody>
          <a:bodyPr/>
          <a:lstStyle/>
          <a:p>
            <a:r>
              <a:rPr lang="en-US" dirty="0"/>
              <a:t>1) Adding Organizational Data</a:t>
            </a:r>
          </a:p>
        </p:txBody>
      </p:sp>
      <p:sp>
        <p:nvSpPr>
          <p:cNvPr id="3" name="Content Placeholder 2">
            <a:extLst>
              <a:ext uri="{FF2B5EF4-FFF2-40B4-BE49-F238E27FC236}">
                <a16:creationId xmlns:a16="http://schemas.microsoft.com/office/drawing/2014/main" id="{2596503C-D562-49C2-83CE-A0A64D3D12B2}"/>
              </a:ext>
            </a:extLst>
          </p:cNvPr>
          <p:cNvSpPr>
            <a:spLocks noGrp="1"/>
          </p:cNvSpPr>
          <p:nvPr>
            <p:ph idx="1"/>
          </p:nvPr>
        </p:nvSpPr>
        <p:spPr/>
        <p:txBody>
          <a:bodyPr/>
          <a:lstStyle/>
          <a:p>
            <a:r>
              <a:rPr lang="en-US" dirty="0"/>
              <a:t>Next, click the “new” button:</a:t>
            </a:r>
          </a:p>
          <a:p>
            <a:endParaRPr lang="en-US" dirty="0"/>
          </a:p>
          <a:p>
            <a:r>
              <a:rPr lang="en-US" dirty="0"/>
              <a:t>Then under New Organization click “Select”:  </a:t>
            </a:r>
          </a:p>
          <a:p>
            <a:endParaRPr lang="en-US" dirty="0"/>
          </a:p>
        </p:txBody>
      </p:sp>
      <p:pic>
        <p:nvPicPr>
          <p:cNvPr id="4" name="Picture 3">
            <a:extLst>
              <a:ext uri="{FF2B5EF4-FFF2-40B4-BE49-F238E27FC236}">
                <a16:creationId xmlns:a16="http://schemas.microsoft.com/office/drawing/2014/main" id="{7548809F-B29E-4552-90FA-17C79FE0D6D5}"/>
              </a:ext>
            </a:extLst>
          </p:cNvPr>
          <p:cNvPicPr>
            <a:picLocks noChangeAspect="1"/>
          </p:cNvPicPr>
          <p:nvPr/>
        </p:nvPicPr>
        <p:blipFill>
          <a:blip r:embed="rId2"/>
          <a:stretch>
            <a:fillRect/>
          </a:stretch>
        </p:blipFill>
        <p:spPr>
          <a:xfrm>
            <a:off x="4349149" y="2160589"/>
            <a:ext cx="926672" cy="469433"/>
          </a:xfrm>
          <a:prstGeom prst="rect">
            <a:avLst/>
          </a:prstGeom>
        </p:spPr>
      </p:pic>
      <p:pic>
        <p:nvPicPr>
          <p:cNvPr id="5" name="Picture 4">
            <a:extLst>
              <a:ext uri="{FF2B5EF4-FFF2-40B4-BE49-F238E27FC236}">
                <a16:creationId xmlns:a16="http://schemas.microsoft.com/office/drawing/2014/main" id="{FF08E22D-5538-4471-A75C-438CA7D48655}"/>
              </a:ext>
            </a:extLst>
          </p:cNvPr>
          <p:cNvPicPr>
            <a:picLocks noChangeAspect="1"/>
          </p:cNvPicPr>
          <p:nvPr/>
        </p:nvPicPr>
        <p:blipFill>
          <a:blip r:embed="rId3"/>
          <a:stretch>
            <a:fillRect/>
          </a:stretch>
        </p:blipFill>
        <p:spPr>
          <a:xfrm>
            <a:off x="6096000" y="2395305"/>
            <a:ext cx="3633531" cy="2365453"/>
          </a:xfrm>
          <a:prstGeom prst="rect">
            <a:avLst/>
          </a:prstGeom>
        </p:spPr>
      </p:pic>
    </p:spTree>
    <p:extLst>
      <p:ext uri="{BB962C8B-B14F-4D97-AF65-F5344CB8AC3E}">
        <p14:creationId xmlns:p14="http://schemas.microsoft.com/office/powerpoint/2010/main" val="185789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02B6-C241-4571-A53E-D40EA961336D}"/>
              </a:ext>
            </a:extLst>
          </p:cNvPr>
          <p:cNvSpPr>
            <a:spLocks noGrp="1"/>
          </p:cNvSpPr>
          <p:nvPr>
            <p:ph type="title"/>
          </p:nvPr>
        </p:nvSpPr>
        <p:spPr/>
        <p:txBody>
          <a:bodyPr/>
          <a:lstStyle/>
          <a:p>
            <a:r>
              <a:rPr lang="en-US" dirty="0"/>
              <a:t>1) Adding Organizational Data</a:t>
            </a:r>
          </a:p>
        </p:txBody>
      </p:sp>
      <p:sp>
        <p:nvSpPr>
          <p:cNvPr id="3" name="Content Placeholder 2">
            <a:extLst>
              <a:ext uri="{FF2B5EF4-FFF2-40B4-BE49-F238E27FC236}">
                <a16:creationId xmlns:a16="http://schemas.microsoft.com/office/drawing/2014/main" id="{44D4BA63-06D9-470E-8D7F-D670578DC6D2}"/>
              </a:ext>
            </a:extLst>
          </p:cNvPr>
          <p:cNvSpPr>
            <a:spLocks noGrp="1"/>
          </p:cNvSpPr>
          <p:nvPr>
            <p:ph idx="1"/>
          </p:nvPr>
        </p:nvSpPr>
        <p:spPr/>
        <p:txBody>
          <a:bodyPr/>
          <a:lstStyle/>
          <a:p>
            <a:r>
              <a:rPr lang="en-US" dirty="0"/>
              <a:t>Now you will see this window:</a:t>
            </a:r>
          </a:p>
          <a:p>
            <a:endParaRPr lang="en-US" dirty="0"/>
          </a:p>
          <a:p>
            <a:endParaRPr lang="en-US" dirty="0"/>
          </a:p>
          <a:p>
            <a:r>
              <a:rPr lang="en-US" dirty="0"/>
              <a:t>From here please fill out the information needed. The fields required are those marked with a red asterisk (*). If you make an error, or miss a field, there will be a red box that will tell you what the error is. The circle next to the section you are on, on the left, will also be red and show you how many errors there are:</a:t>
            </a:r>
          </a:p>
        </p:txBody>
      </p:sp>
      <p:pic>
        <p:nvPicPr>
          <p:cNvPr id="5" name="Picture 4" descr="Graphical user interface, application, Teams&#10;&#10;Description automatically generated">
            <a:extLst>
              <a:ext uri="{FF2B5EF4-FFF2-40B4-BE49-F238E27FC236}">
                <a16:creationId xmlns:a16="http://schemas.microsoft.com/office/drawing/2014/main" id="{1664908A-05DE-428D-B457-FEDC45FDD188}"/>
              </a:ext>
            </a:extLst>
          </p:cNvPr>
          <p:cNvPicPr>
            <a:picLocks noChangeAspect="1"/>
          </p:cNvPicPr>
          <p:nvPr/>
        </p:nvPicPr>
        <p:blipFill>
          <a:blip r:embed="rId2"/>
          <a:stretch>
            <a:fillRect/>
          </a:stretch>
        </p:blipFill>
        <p:spPr>
          <a:xfrm>
            <a:off x="4857226" y="1761688"/>
            <a:ext cx="4727821" cy="1489512"/>
          </a:xfrm>
          <a:prstGeom prst="rect">
            <a:avLst/>
          </a:prstGeom>
        </p:spPr>
      </p:pic>
      <p:pic>
        <p:nvPicPr>
          <p:cNvPr id="7" name="Picture 6">
            <a:extLst>
              <a:ext uri="{FF2B5EF4-FFF2-40B4-BE49-F238E27FC236}">
                <a16:creationId xmlns:a16="http://schemas.microsoft.com/office/drawing/2014/main" id="{674CA23D-8B6C-4EE3-A331-E44F13423E0E}"/>
              </a:ext>
            </a:extLst>
          </p:cNvPr>
          <p:cNvPicPr>
            <a:picLocks noChangeAspect="1"/>
          </p:cNvPicPr>
          <p:nvPr/>
        </p:nvPicPr>
        <p:blipFill>
          <a:blip r:embed="rId3"/>
          <a:stretch>
            <a:fillRect/>
          </a:stretch>
        </p:blipFill>
        <p:spPr>
          <a:xfrm>
            <a:off x="1003664" y="5008228"/>
            <a:ext cx="3599342" cy="534842"/>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29B29914-09E7-47BA-972D-71E7275F57ED}"/>
              </a:ext>
            </a:extLst>
          </p:cNvPr>
          <p:cNvPicPr>
            <a:picLocks noChangeAspect="1"/>
          </p:cNvPicPr>
          <p:nvPr/>
        </p:nvPicPr>
        <p:blipFill>
          <a:blip r:embed="rId4"/>
          <a:stretch>
            <a:fillRect/>
          </a:stretch>
        </p:blipFill>
        <p:spPr>
          <a:xfrm>
            <a:off x="4857226" y="4692731"/>
            <a:ext cx="3198755" cy="1578820"/>
          </a:xfrm>
          <a:prstGeom prst="rect">
            <a:avLst/>
          </a:prstGeom>
        </p:spPr>
      </p:pic>
    </p:spTree>
    <p:extLst>
      <p:ext uri="{BB962C8B-B14F-4D97-AF65-F5344CB8AC3E}">
        <p14:creationId xmlns:p14="http://schemas.microsoft.com/office/powerpoint/2010/main" val="4399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33C0-F1B6-4211-B3BF-735E025223C6}"/>
              </a:ext>
            </a:extLst>
          </p:cNvPr>
          <p:cNvSpPr>
            <a:spLocks noGrp="1"/>
          </p:cNvSpPr>
          <p:nvPr>
            <p:ph type="title"/>
          </p:nvPr>
        </p:nvSpPr>
        <p:spPr/>
        <p:txBody>
          <a:bodyPr/>
          <a:lstStyle/>
          <a:p>
            <a:r>
              <a:rPr lang="en-US" dirty="0"/>
              <a:t>1) Adding Organizational Data</a:t>
            </a:r>
          </a:p>
        </p:txBody>
      </p:sp>
      <p:sp>
        <p:nvSpPr>
          <p:cNvPr id="3" name="Content Placeholder 2">
            <a:extLst>
              <a:ext uri="{FF2B5EF4-FFF2-40B4-BE49-F238E27FC236}">
                <a16:creationId xmlns:a16="http://schemas.microsoft.com/office/drawing/2014/main" id="{383FBEBC-994B-4994-A744-156E32DF1AD2}"/>
              </a:ext>
            </a:extLst>
          </p:cNvPr>
          <p:cNvSpPr>
            <a:spLocks noGrp="1"/>
          </p:cNvSpPr>
          <p:nvPr>
            <p:ph idx="1"/>
          </p:nvPr>
        </p:nvSpPr>
        <p:spPr/>
        <p:txBody>
          <a:bodyPr/>
          <a:lstStyle/>
          <a:p>
            <a:r>
              <a:rPr lang="en-US" dirty="0"/>
              <a:t>To move on pass each section, click the Continue button:</a:t>
            </a:r>
          </a:p>
          <a:p>
            <a:r>
              <a:rPr lang="en-US" dirty="0"/>
              <a:t>After you get past the “Background Information” and “Additional Information Section” you will move on to adding Tags, which you can see here:</a:t>
            </a:r>
          </a:p>
          <a:p>
            <a:endParaRPr lang="en-US" dirty="0"/>
          </a:p>
          <a:p>
            <a:r>
              <a:rPr lang="en-US" dirty="0"/>
              <a:t>To add tags, simply click on the tag you want. If you want to add new tags</a:t>
            </a:r>
            <a:br>
              <a:rPr lang="en-US" dirty="0"/>
            </a:br>
            <a:r>
              <a:rPr lang="en-US" dirty="0"/>
              <a:t>that are not in the system, click on the + button to add new tags.</a:t>
            </a:r>
          </a:p>
          <a:p>
            <a:r>
              <a:rPr lang="en-US" dirty="0"/>
              <a:t>Once you are done, you will see the tags you selected below, like this:</a:t>
            </a:r>
          </a:p>
          <a:p>
            <a:pPr marL="0" indent="0">
              <a:buNone/>
            </a:pPr>
            <a:r>
              <a:rPr lang="en-US" dirty="0"/>
              <a:t> </a:t>
            </a:r>
          </a:p>
        </p:txBody>
      </p:sp>
      <p:pic>
        <p:nvPicPr>
          <p:cNvPr id="5" name="Picture 4">
            <a:extLst>
              <a:ext uri="{FF2B5EF4-FFF2-40B4-BE49-F238E27FC236}">
                <a16:creationId xmlns:a16="http://schemas.microsoft.com/office/drawing/2014/main" id="{90AAE9A0-3DEA-45C9-A762-DD6B2B38846D}"/>
              </a:ext>
            </a:extLst>
          </p:cNvPr>
          <p:cNvPicPr>
            <a:picLocks noChangeAspect="1"/>
          </p:cNvPicPr>
          <p:nvPr/>
        </p:nvPicPr>
        <p:blipFill>
          <a:blip r:embed="rId2"/>
          <a:stretch>
            <a:fillRect/>
          </a:stretch>
        </p:blipFill>
        <p:spPr>
          <a:xfrm>
            <a:off x="7326778" y="2200437"/>
            <a:ext cx="1095375" cy="33337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5C201340-D1B7-432B-B5BF-0D7D65E5BEA7}"/>
              </a:ext>
            </a:extLst>
          </p:cNvPr>
          <p:cNvPicPr>
            <a:picLocks noChangeAspect="1"/>
          </p:cNvPicPr>
          <p:nvPr/>
        </p:nvPicPr>
        <p:blipFill>
          <a:blip r:embed="rId3"/>
          <a:stretch>
            <a:fillRect/>
          </a:stretch>
        </p:blipFill>
        <p:spPr>
          <a:xfrm>
            <a:off x="9091657" y="2571243"/>
            <a:ext cx="2823639" cy="1841756"/>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0D315088-B222-4476-8171-579AC23AC75C}"/>
              </a:ext>
            </a:extLst>
          </p:cNvPr>
          <p:cNvPicPr>
            <a:picLocks noChangeAspect="1"/>
          </p:cNvPicPr>
          <p:nvPr/>
        </p:nvPicPr>
        <p:blipFill>
          <a:blip r:embed="rId4"/>
          <a:stretch>
            <a:fillRect/>
          </a:stretch>
        </p:blipFill>
        <p:spPr>
          <a:xfrm>
            <a:off x="9091657" y="4568329"/>
            <a:ext cx="2823639" cy="2095152"/>
          </a:xfrm>
          <a:prstGeom prst="rect">
            <a:avLst/>
          </a:prstGeom>
        </p:spPr>
      </p:pic>
    </p:spTree>
    <p:extLst>
      <p:ext uri="{BB962C8B-B14F-4D97-AF65-F5344CB8AC3E}">
        <p14:creationId xmlns:p14="http://schemas.microsoft.com/office/powerpoint/2010/main" val="326043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A865-39D8-4CD5-8B48-897D3BDCDB8B}"/>
              </a:ext>
            </a:extLst>
          </p:cNvPr>
          <p:cNvSpPr>
            <a:spLocks noGrp="1"/>
          </p:cNvSpPr>
          <p:nvPr>
            <p:ph type="title"/>
          </p:nvPr>
        </p:nvSpPr>
        <p:spPr/>
        <p:txBody>
          <a:bodyPr/>
          <a:lstStyle/>
          <a:p>
            <a:r>
              <a:rPr lang="en-US" dirty="0"/>
              <a:t>1). Adding Organizational Data</a:t>
            </a:r>
          </a:p>
        </p:txBody>
      </p:sp>
      <p:sp>
        <p:nvSpPr>
          <p:cNvPr id="3" name="Content Placeholder 2">
            <a:extLst>
              <a:ext uri="{FF2B5EF4-FFF2-40B4-BE49-F238E27FC236}">
                <a16:creationId xmlns:a16="http://schemas.microsoft.com/office/drawing/2014/main" id="{13EE681C-3B62-4377-B24D-98B17FD971F4}"/>
              </a:ext>
            </a:extLst>
          </p:cNvPr>
          <p:cNvSpPr>
            <a:spLocks noGrp="1"/>
          </p:cNvSpPr>
          <p:nvPr>
            <p:ph idx="1"/>
          </p:nvPr>
        </p:nvSpPr>
        <p:spPr/>
        <p:txBody>
          <a:bodyPr/>
          <a:lstStyle/>
          <a:p>
            <a:r>
              <a:rPr lang="en-US" dirty="0"/>
              <a:t>The next section is the review information section, </a:t>
            </a:r>
            <a:br>
              <a:rPr lang="en-US" dirty="0"/>
            </a:br>
            <a:r>
              <a:rPr lang="en-US" dirty="0"/>
              <a:t>which will show you all the information you have put in:</a:t>
            </a:r>
          </a:p>
          <a:p>
            <a:pPr marL="0" indent="0">
              <a:buNone/>
            </a:pPr>
            <a:endParaRPr lang="en-US" dirty="0"/>
          </a:p>
          <a:p>
            <a:pPr marL="0" indent="0">
              <a:buNone/>
            </a:pPr>
            <a:endParaRPr lang="en-US" dirty="0"/>
          </a:p>
          <a:p>
            <a:pPr marL="0" indent="0">
              <a:buNone/>
            </a:pPr>
            <a:endParaRPr lang="en-US" dirty="0"/>
          </a:p>
          <a:p>
            <a:r>
              <a:rPr lang="en-US" dirty="0"/>
              <a:t>The second to last section is the categories + collaborators section. </a:t>
            </a:r>
            <a:br>
              <a:rPr lang="en-US" dirty="0"/>
            </a:br>
            <a:r>
              <a:rPr lang="en-US" dirty="0"/>
              <a:t>To click on a category, or collaborator, simply click on it and it will </a:t>
            </a:r>
            <a:br>
              <a:rPr lang="en-US" dirty="0"/>
            </a:br>
            <a:r>
              <a:rPr lang="en-US" dirty="0"/>
              <a:t>be highlighted in blue:</a:t>
            </a:r>
          </a:p>
          <a:p>
            <a:endParaRPr lang="en-US" dirty="0"/>
          </a:p>
        </p:txBody>
      </p:sp>
      <p:pic>
        <p:nvPicPr>
          <p:cNvPr id="7" name="Picture 6" descr="Table&#10;&#10;Description automatically generated">
            <a:extLst>
              <a:ext uri="{FF2B5EF4-FFF2-40B4-BE49-F238E27FC236}">
                <a16:creationId xmlns:a16="http://schemas.microsoft.com/office/drawing/2014/main" id="{18ADBE8E-F559-444C-94B1-56F14F3FAD0C}"/>
              </a:ext>
            </a:extLst>
          </p:cNvPr>
          <p:cNvPicPr>
            <a:picLocks noChangeAspect="1"/>
          </p:cNvPicPr>
          <p:nvPr/>
        </p:nvPicPr>
        <p:blipFill>
          <a:blip r:embed="rId2"/>
          <a:stretch>
            <a:fillRect/>
          </a:stretch>
        </p:blipFill>
        <p:spPr>
          <a:xfrm>
            <a:off x="7131282" y="1561208"/>
            <a:ext cx="3984131" cy="2074838"/>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0A5935C1-ED6B-40E9-9101-935091B300C3}"/>
              </a:ext>
            </a:extLst>
          </p:cNvPr>
          <p:cNvPicPr>
            <a:picLocks noChangeAspect="1"/>
          </p:cNvPicPr>
          <p:nvPr/>
        </p:nvPicPr>
        <p:blipFill>
          <a:blip r:embed="rId3"/>
          <a:stretch>
            <a:fillRect/>
          </a:stretch>
        </p:blipFill>
        <p:spPr>
          <a:xfrm>
            <a:off x="4304203" y="4697531"/>
            <a:ext cx="4848186" cy="1690398"/>
          </a:xfrm>
          <a:prstGeom prst="rect">
            <a:avLst/>
          </a:prstGeom>
        </p:spPr>
      </p:pic>
    </p:spTree>
    <p:extLst>
      <p:ext uri="{BB962C8B-B14F-4D97-AF65-F5344CB8AC3E}">
        <p14:creationId xmlns:p14="http://schemas.microsoft.com/office/powerpoint/2010/main" val="30972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B525-140A-49AE-B8BB-6A5FF27A3510}"/>
              </a:ext>
            </a:extLst>
          </p:cNvPr>
          <p:cNvSpPr>
            <a:spLocks noGrp="1"/>
          </p:cNvSpPr>
          <p:nvPr>
            <p:ph type="title"/>
          </p:nvPr>
        </p:nvSpPr>
        <p:spPr/>
        <p:txBody>
          <a:bodyPr/>
          <a:lstStyle/>
          <a:p>
            <a:r>
              <a:rPr lang="en-US" dirty="0"/>
              <a:t>1) Adding Organizational Data</a:t>
            </a:r>
          </a:p>
        </p:txBody>
      </p:sp>
      <p:sp>
        <p:nvSpPr>
          <p:cNvPr id="3" name="Content Placeholder 2">
            <a:extLst>
              <a:ext uri="{FF2B5EF4-FFF2-40B4-BE49-F238E27FC236}">
                <a16:creationId xmlns:a16="http://schemas.microsoft.com/office/drawing/2014/main" id="{2D6FA05C-ED39-405A-83F8-F1A2377C6232}"/>
              </a:ext>
            </a:extLst>
          </p:cNvPr>
          <p:cNvSpPr>
            <a:spLocks noGrp="1"/>
          </p:cNvSpPr>
          <p:nvPr>
            <p:ph idx="1"/>
          </p:nvPr>
        </p:nvSpPr>
        <p:spPr/>
        <p:txBody>
          <a:bodyPr/>
          <a:lstStyle/>
          <a:p>
            <a:r>
              <a:rPr lang="en-US" dirty="0"/>
              <a:t>Finally, you will be presented the option of either adding </a:t>
            </a:r>
            <a:br>
              <a:rPr lang="en-US" dirty="0"/>
            </a:br>
            <a:r>
              <a:rPr lang="en-US" dirty="0"/>
              <a:t>the organization, or not:</a:t>
            </a:r>
          </a:p>
          <a:p>
            <a:endParaRPr lang="en-US" dirty="0"/>
          </a:p>
          <a:p>
            <a:endParaRPr lang="en-US" dirty="0"/>
          </a:p>
          <a:p>
            <a:endParaRPr lang="en-US" dirty="0"/>
          </a:p>
          <a:p>
            <a:r>
              <a:rPr lang="en-US" sz="2800" b="1" dirty="0"/>
              <a:t>Now that you have created an organization, please fill out the first section of the Google Form.</a:t>
            </a:r>
          </a:p>
        </p:txBody>
      </p:sp>
      <p:pic>
        <p:nvPicPr>
          <p:cNvPr id="5" name="Picture 4" descr="Graphical user interface, application&#10;&#10;Description automatically generated">
            <a:extLst>
              <a:ext uri="{FF2B5EF4-FFF2-40B4-BE49-F238E27FC236}">
                <a16:creationId xmlns:a16="http://schemas.microsoft.com/office/drawing/2014/main" id="{3D884A87-13A4-4B44-8053-C1D8D78B5D39}"/>
              </a:ext>
            </a:extLst>
          </p:cNvPr>
          <p:cNvPicPr>
            <a:picLocks noChangeAspect="1"/>
          </p:cNvPicPr>
          <p:nvPr/>
        </p:nvPicPr>
        <p:blipFill>
          <a:blip r:embed="rId2"/>
          <a:stretch>
            <a:fillRect/>
          </a:stretch>
        </p:blipFill>
        <p:spPr>
          <a:xfrm>
            <a:off x="3925623" y="2592093"/>
            <a:ext cx="3414744" cy="994280"/>
          </a:xfrm>
          <a:prstGeom prst="rect">
            <a:avLst/>
          </a:prstGeom>
        </p:spPr>
      </p:pic>
    </p:spTree>
    <p:extLst>
      <p:ext uri="{BB962C8B-B14F-4D97-AF65-F5344CB8AC3E}">
        <p14:creationId xmlns:p14="http://schemas.microsoft.com/office/powerpoint/2010/main" val="2474325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F83B-407A-4D2D-8E52-CF94445C57F0}"/>
              </a:ext>
            </a:extLst>
          </p:cNvPr>
          <p:cNvSpPr>
            <a:spLocks noGrp="1"/>
          </p:cNvSpPr>
          <p:nvPr>
            <p:ph type="title"/>
          </p:nvPr>
        </p:nvSpPr>
        <p:spPr/>
        <p:txBody>
          <a:bodyPr/>
          <a:lstStyle/>
          <a:p>
            <a:r>
              <a:rPr lang="en-US" dirty="0"/>
              <a:t>2) Editing Organizational Data</a:t>
            </a:r>
          </a:p>
        </p:txBody>
      </p:sp>
      <p:sp>
        <p:nvSpPr>
          <p:cNvPr id="3" name="Content Placeholder 2">
            <a:extLst>
              <a:ext uri="{FF2B5EF4-FFF2-40B4-BE49-F238E27FC236}">
                <a16:creationId xmlns:a16="http://schemas.microsoft.com/office/drawing/2014/main" id="{4236CA46-1DF7-4B31-BEE7-02216ABB0355}"/>
              </a:ext>
            </a:extLst>
          </p:cNvPr>
          <p:cNvSpPr>
            <a:spLocks noGrp="1"/>
          </p:cNvSpPr>
          <p:nvPr>
            <p:ph idx="1"/>
          </p:nvPr>
        </p:nvSpPr>
        <p:spPr>
          <a:xfrm>
            <a:off x="677334" y="1930400"/>
            <a:ext cx="8596668" cy="3880773"/>
          </a:xfrm>
        </p:spPr>
        <p:txBody>
          <a:bodyPr/>
          <a:lstStyle/>
          <a:p>
            <a:r>
              <a:rPr lang="en-US" dirty="0"/>
              <a:t>To edit your organization, click on the edit button:</a:t>
            </a:r>
          </a:p>
          <a:p>
            <a:endParaRPr lang="en-US" dirty="0"/>
          </a:p>
          <a:p>
            <a:r>
              <a:rPr lang="en-US" dirty="0"/>
              <a:t>Next, click on the organization you just created, and select continue: </a:t>
            </a:r>
          </a:p>
        </p:txBody>
      </p:sp>
      <p:pic>
        <p:nvPicPr>
          <p:cNvPr id="5" name="Picture 4">
            <a:extLst>
              <a:ext uri="{FF2B5EF4-FFF2-40B4-BE49-F238E27FC236}">
                <a16:creationId xmlns:a16="http://schemas.microsoft.com/office/drawing/2014/main" id="{65D78E12-186D-46DF-A2E5-2776141BFEE0}"/>
              </a:ext>
            </a:extLst>
          </p:cNvPr>
          <p:cNvPicPr>
            <a:picLocks noChangeAspect="1"/>
          </p:cNvPicPr>
          <p:nvPr/>
        </p:nvPicPr>
        <p:blipFill>
          <a:blip r:embed="rId2"/>
          <a:stretch>
            <a:fillRect/>
          </a:stretch>
        </p:blipFill>
        <p:spPr>
          <a:xfrm>
            <a:off x="6583828" y="2073566"/>
            <a:ext cx="752475" cy="36195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895BBFB-4128-4991-957A-39C15257631F}"/>
              </a:ext>
            </a:extLst>
          </p:cNvPr>
          <p:cNvPicPr>
            <a:picLocks noChangeAspect="1"/>
          </p:cNvPicPr>
          <p:nvPr/>
        </p:nvPicPr>
        <p:blipFill>
          <a:blip r:embed="rId3"/>
          <a:stretch>
            <a:fillRect/>
          </a:stretch>
        </p:blipFill>
        <p:spPr>
          <a:xfrm>
            <a:off x="1141585" y="3106111"/>
            <a:ext cx="3552825" cy="2038350"/>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FDBAA263-559F-4F42-84F1-2E9428CAE37D}"/>
              </a:ext>
            </a:extLst>
          </p:cNvPr>
          <p:cNvPicPr>
            <a:picLocks noChangeAspect="1"/>
          </p:cNvPicPr>
          <p:nvPr/>
        </p:nvPicPr>
        <p:blipFill>
          <a:blip r:embed="rId4"/>
          <a:stretch>
            <a:fillRect/>
          </a:stretch>
        </p:blipFill>
        <p:spPr>
          <a:xfrm>
            <a:off x="5565085" y="3857625"/>
            <a:ext cx="1771218" cy="714201"/>
          </a:xfrm>
          <a:prstGeom prst="rect">
            <a:avLst/>
          </a:prstGeom>
        </p:spPr>
      </p:pic>
    </p:spTree>
    <p:extLst>
      <p:ext uri="{BB962C8B-B14F-4D97-AF65-F5344CB8AC3E}">
        <p14:creationId xmlns:p14="http://schemas.microsoft.com/office/powerpoint/2010/main" val="267870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9FE7-1306-4A00-BF56-2982BBD80A84}"/>
              </a:ext>
            </a:extLst>
          </p:cNvPr>
          <p:cNvSpPr>
            <a:spLocks noGrp="1"/>
          </p:cNvSpPr>
          <p:nvPr>
            <p:ph type="title"/>
          </p:nvPr>
        </p:nvSpPr>
        <p:spPr/>
        <p:txBody>
          <a:bodyPr/>
          <a:lstStyle/>
          <a:p>
            <a:r>
              <a:rPr lang="en-US" dirty="0"/>
              <a:t>2) Editing Organizational Data</a:t>
            </a:r>
          </a:p>
        </p:txBody>
      </p:sp>
      <p:sp>
        <p:nvSpPr>
          <p:cNvPr id="3" name="Content Placeholder 2">
            <a:extLst>
              <a:ext uri="{FF2B5EF4-FFF2-40B4-BE49-F238E27FC236}">
                <a16:creationId xmlns:a16="http://schemas.microsoft.com/office/drawing/2014/main" id="{9C80EC15-B6D9-4B93-88FF-1BF717005487}"/>
              </a:ext>
            </a:extLst>
          </p:cNvPr>
          <p:cNvSpPr>
            <a:spLocks noGrp="1"/>
          </p:cNvSpPr>
          <p:nvPr>
            <p:ph idx="1"/>
          </p:nvPr>
        </p:nvSpPr>
        <p:spPr/>
        <p:txBody>
          <a:bodyPr/>
          <a:lstStyle/>
          <a:p>
            <a:r>
              <a:rPr lang="en-US" dirty="0"/>
              <a:t>Now you will be presented with a window identical to what you just saw in the adding organizational data section.</a:t>
            </a:r>
          </a:p>
          <a:p>
            <a:r>
              <a:rPr lang="en-US" dirty="0"/>
              <a:t>Now edit the information that you want to change. For example here I will change the phone number:</a:t>
            </a:r>
          </a:p>
          <a:p>
            <a:endParaRPr lang="en-US" dirty="0"/>
          </a:p>
          <a:p>
            <a:r>
              <a:rPr lang="en-US" dirty="0"/>
              <a:t>From                                           to               </a:t>
            </a:r>
          </a:p>
        </p:txBody>
      </p:sp>
      <p:pic>
        <p:nvPicPr>
          <p:cNvPr id="5" name="Picture 4" descr="Graphical user interface, text, application&#10;&#10;Description automatically generated">
            <a:extLst>
              <a:ext uri="{FF2B5EF4-FFF2-40B4-BE49-F238E27FC236}">
                <a16:creationId xmlns:a16="http://schemas.microsoft.com/office/drawing/2014/main" id="{8AC24B15-D961-417E-BD3A-0852615F6294}"/>
              </a:ext>
            </a:extLst>
          </p:cNvPr>
          <p:cNvPicPr>
            <a:picLocks noChangeAspect="1"/>
          </p:cNvPicPr>
          <p:nvPr/>
        </p:nvPicPr>
        <p:blipFill>
          <a:blip r:embed="rId2"/>
          <a:stretch>
            <a:fillRect/>
          </a:stretch>
        </p:blipFill>
        <p:spPr>
          <a:xfrm>
            <a:off x="2035072" y="3801276"/>
            <a:ext cx="2134257" cy="823748"/>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EA7D75A8-6DD6-4748-956D-C8A890FB42BC}"/>
              </a:ext>
            </a:extLst>
          </p:cNvPr>
          <p:cNvPicPr>
            <a:picLocks noChangeAspect="1"/>
          </p:cNvPicPr>
          <p:nvPr/>
        </p:nvPicPr>
        <p:blipFill>
          <a:blip r:embed="rId3"/>
          <a:stretch>
            <a:fillRect/>
          </a:stretch>
        </p:blipFill>
        <p:spPr>
          <a:xfrm>
            <a:off x="5315260" y="3724688"/>
            <a:ext cx="2230684" cy="900336"/>
          </a:xfrm>
          <a:prstGeom prst="rect">
            <a:avLst/>
          </a:prstGeom>
        </p:spPr>
      </p:pic>
    </p:spTree>
    <p:extLst>
      <p:ext uri="{BB962C8B-B14F-4D97-AF65-F5344CB8AC3E}">
        <p14:creationId xmlns:p14="http://schemas.microsoft.com/office/powerpoint/2010/main" val="348230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1258</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UWLES Survey Walkthrough</vt:lpstr>
      <vt:lpstr>1) Adding Organizational Data</vt:lpstr>
      <vt:lpstr>1) Adding Organizational Data</vt:lpstr>
      <vt:lpstr>1) Adding Organizational Data</vt:lpstr>
      <vt:lpstr>1) Adding Organizational Data</vt:lpstr>
      <vt:lpstr>1). Adding Organizational Data</vt:lpstr>
      <vt:lpstr>1) Adding Organizational Data</vt:lpstr>
      <vt:lpstr>2) Editing Organizational Data</vt:lpstr>
      <vt:lpstr>2) Editing Organizational Data</vt:lpstr>
      <vt:lpstr>2) Editing Organizational Data</vt:lpstr>
      <vt:lpstr>3) Finding Organizations</vt:lpstr>
      <vt:lpstr>3) Finding Organizations</vt:lpstr>
      <vt:lpstr>3) Finding Organizations</vt:lpstr>
      <vt:lpstr>3) Finding Organizations</vt:lpstr>
      <vt:lpstr>4) Adding Folders + Documents</vt:lpstr>
      <vt:lpstr>4) Adding Folders + Documents</vt:lpstr>
      <vt:lpstr>4) Adding Folders + Documents</vt:lpstr>
      <vt:lpstr>4) Adding Folders + Documents</vt:lpstr>
      <vt:lpstr>4) Adding Folders + Documents</vt:lpstr>
      <vt:lpstr>4) Adding Folders + Documents</vt:lpstr>
      <vt:lpstr>4) Adding Folders + Documents</vt:lpstr>
      <vt:lpstr>4) Adding Folders + Documents</vt:lpstr>
      <vt:lpstr>4) Adding Folders + Documents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UWLES Survey Walkthrough</dc:title>
  <dc:creator>Kutter Aaron</dc:creator>
  <cp:lastModifiedBy>Kutter Aaron</cp:lastModifiedBy>
  <cp:revision>1</cp:revision>
  <dcterms:created xsi:type="dcterms:W3CDTF">2021-08-06T01:42:00Z</dcterms:created>
  <dcterms:modified xsi:type="dcterms:W3CDTF">2021-08-06T03:02:21Z</dcterms:modified>
</cp:coreProperties>
</file>