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 varScale="1">
        <p:scale>
          <a:sx n="90" d="100"/>
          <a:sy n="90" d="100"/>
        </p:scale>
        <p:origin x="2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2DE63-225E-944B-AA31-1380DBFED0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8E2280-DF32-3C4A-812F-5D06A9AF36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8F5D5-EFD1-6540-BC3B-BE1267E64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B81C-416E-224F-B8F3-7194C597BD95}" type="datetimeFigureOut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4F192-39DA-7E4C-9520-9BBA12926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16373-52CB-FB4D-83A4-41C4315D5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575E3-690E-3841-91CF-9ED88EB10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711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6BD5E-49B1-5B41-B8A6-ED8FB35EB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6545D1-2FD7-F447-903A-CE991FF45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8895D-E2CE-234F-9E88-1C0C9E22E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B81C-416E-224F-B8F3-7194C597BD95}" type="datetimeFigureOut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46A44-BE14-DE4D-915A-A4F475B56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CB88D-DE74-D347-94FE-A0697EB67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575E3-690E-3841-91CF-9ED88EB10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41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B8113F-B24E-A44E-AD2D-10251CE18F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D2AE4D-3490-3847-B222-3581B0D8C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D6EF9-DE64-174B-8A08-F898A7321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B81C-416E-224F-B8F3-7194C597BD95}" type="datetimeFigureOut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D4538-5065-0B46-B27D-8E42B0965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D7173-5C3A-D844-89F1-8613272F7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575E3-690E-3841-91CF-9ED88EB10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80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7C93B-1255-2145-BB1E-2B7CF88A2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636C6-BEB5-484F-BD39-E081DC797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5D6E6-C829-3B47-8A2E-298D82C49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B81C-416E-224F-B8F3-7194C597BD95}" type="datetimeFigureOut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DB957-66B7-BE47-83DB-A75CBA1CD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29439-96DF-1145-818E-6B43B0CC8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575E3-690E-3841-91CF-9ED88EB10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941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13A43-DCBF-5744-8245-3323D21EF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10FA21-2082-E845-97CD-652EC146C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CE478-746E-344C-B381-57BD264D2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B81C-416E-224F-B8F3-7194C597BD95}" type="datetimeFigureOut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921EC-182A-BB4C-A967-77E0A378E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C5544-AC84-2A49-8357-0C12CE36C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575E3-690E-3841-91CF-9ED88EB10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882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05B96-A59C-E244-89D6-2169B5E3B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91F47-59ED-8743-BE16-F2F046B8C9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CF1C32-4FA0-AB47-AE28-872AAB9B72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D3BDDB-3BC7-F04E-893C-D5AED763F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B81C-416E-224F-B8F3-7194C597BD95}" type="datetimeFigureOut">
              <a:rPr lang="en-US" smtClean="0"/>
              <a:t>4/26/21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5223B6-7390-CA46-B481-6660E16CA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E1976-A722-114D-AF37-380C508C7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575E3-690E-3841-91CF-9ED88EB10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665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533BE-F179-C244-A9FA-EEF94903D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90288-CBA1-F543-85D2-CD5F05F7C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1EC6CC-22D8-464F-9929-C00407291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DD214B-E56C-824F-BF07-68F1F530D5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45500C-7D5B-5A4E-AFD8-8EC73649A5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3456C7-538B-934E-891D-12C17E300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B81C-416E-224F-B8F3-7194C597BD95}" type="datetimeFigureOut">
              <a:rPr lang="en-US" smtClean="0"/>
              <a:t>4/26/21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A94BF9-CCB4-A446-87CC-F06BB2F56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9BD077-19CB-5B47-832D-D15EAA6FE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575E3-690E-3841-91CF-9ED88EB10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27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E94B7-08C6-B448-B579-1DAE5CF52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ED6DAB-8AE2-A54E-A775-53707E844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B81C-416E-224F-B8F3-7194C597BD95}" type="datetimeFigureOut">
              <a:rPr lang="en-US" smtClean="0"/>
              <a:t>4/26/21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46153-ED18-5140-BFF6-D1799A2EF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1CFD28-989B-2C4E-B070-6E835F90B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575E3-690E-3841-91CF-9ED88EB10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075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10FE2C-11B1-BE4A-AF2E-F1FF99188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B81C-416E-224F-B8F3-7194C597BD95}" type="datetimeFigureOut">
              <a:rPr lang="en-US" smtClean="0"/>
              <a:t>4/26/21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2F03F5-3273-3E48-BA89-1EB1648F2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8A0E92-EFC9-1B44-8DEE-7E0EEE8FF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575E3-690E-3841-91CF-9ED88EB10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90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F98EA-261D-DA44-8775-381C9C7F8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E5435-05C3-C149-A349-C510101A7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77CF1-82B7-DD48-AF9D-414E498725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1A835B-C6B2-B946-A41B-59FA7994B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B81C-416E-224F-B8F3-7194C597BD95}" type="datetimeFigureOut">
              <a:rPr lang="en-US" smtClean="0"/>
              <a:t>4/26/21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AD4C7F-0553-A94F-B6FE-AC4F146C4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C1C9E1-F650-BB4E-B6CF-DFE045831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575E3-690E-3841-91CF-9ED88EB10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5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A68DD-0745-E94C-B6C6-EFB615FD1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410D9E-EDF3-284F-8CB4-9DD485D161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928E1-B2DA-AF41-BBE2-740B05888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48CFC9-2C10-2845-9C15-C0AD5798D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B81C-416E-224F-B8F3-7194C597BD95}" type="datetimeFigureOut">
              <a:rPr lang="en-US" smtClean="0"/>
              <a:t>4/26/21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7CEE0C-E970-B14A-A60C-AEDC20A1B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19D1E-2253-4E4D-9278-6AFAFBD31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575E3-690E-3841-91CF-9ED88EB10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538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D5429B-B9DA-2146-98F3-DB52C551E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74388-122B-3442-B6C9-8F2FEC4A1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6A444-8A9F-5D41-B126-0545633705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3B81C-416E-224F-B8F3-7194C597BD95}" type="datetimeFigureOut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F3633-54D0-5044-AB75-E8039AA24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A250E-83C1-3B49-9E80-027AE09CC2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575E3-690E-3841-91CF-9ED88EB10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67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6FB1D-F50D-8247-A8D2-82AA0A653F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MTA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5ADCE-CB97-AE4A-9BFA-E476A7C1C8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FD4AF-2FA6-4044-9B6C-6172FBE73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JAY ST-METROTEC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757996C-669B-4541-9EFC-FA21BF1D93C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578" y="1825625"/>
            <a:ext cx="843484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258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1FCC6-379E-7F47-9D55-97D231DA6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NOSTRAND AV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C2E8DFA-6A55-F64B-93AF-23B247B6E11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578" y="1825625"/>
            <a:ext cx="843484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0127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F30E3-35EE-5B4D-AB1D-E6E30752E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SUTTER AVE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5F39AFD-727E-9D47-95DF-89A0C1EF3E9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419" y="1825625"/>
            <a:ext cx="840916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8653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1CBF5-5C63-184B-9EF0-DC7751013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NEVINS ST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AD66853-9577-9449-B629-28AE55DE615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578" y="1825625"/>
            <a:ext cx="843484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2509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68A47-313F-244B-8E8F-C7B3B579F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UTICA AV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AD29B91-E92E-804D-825C-B3F9B22DA46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578" y="1825625"/>
            <a:ext cx="843484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4166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12</Words>
  <Application>Microsoft Macintosh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MTA Study</vt:lpstr>
      <vt:lpstr>JAY ST-METROTEC</vt:lpstr>
      <vt:lpstr>NOSTRAND AV</vt:lpstr>
      <vt:lpstr>SUTTER AVE</vt:lpstr>
      <vt:lpstr>NEVINS ST</vt:lpstr>
      <vt:lpstr>UTICA AV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MTA Study</dc:title>
  <dc:creator>Joshua Claxton</dc:creator>
  <cp:lastModifiedBy>Joshua Claxton</cp:lastModifiedBy>
  <cp:revision>1</cp:revision>
  <dcterms:created xsi:type="dcterms:W3CDTF">2021-04-26T12:58:49Z</dcterms:created>
  <dcterms:modified xsi:type="dcterms:W3CDTF">2021-04-26T13:03:30Z</dcterms:modified>
</cp:coreProperties>
</file>