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C57E9-6FC8-4BEB-BEFB-0C8A5DBAD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B600DE-EAF5-4B4D-9EDB-B7BE8AFB8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3525EC-24C3-4E8F-8C0F-D81F13305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6E7B78-B00F-498A-8864-E1BC7D775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9E47E-5570-4BD6-A2C5-9D1D4F953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9457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EBF3D5-4048-41B4-AA5D-9C9F26D2D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E61749-7366-4AFC-959C-2C3F54401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6498DD1-1432-415C-B05D-D7941FB4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B6B57C-DB12-4EBD-BC88-FB1B076B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6BC6F0-DE85-4D0B-AB80-AFE045775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832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321313-3EA9-4A67-9E59-2E0B096D9C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05D430-4D6F-41B8-8506-5C575B30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B77248-39BD-4FD1-B7C2-01B6D7D4B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70B60-60DD-4DE6-8CBD-C38F0C76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6A44F8-0639-49C4-AD59-4057FAD1C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7559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0B530-69F5-46B2-80B6-6FE2255FA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98939D-2172-4E61-B272-89386173E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0F1F46-0627-4BFB-B552-158B56780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F9E49C-B46A-443B-8793-0BBECC32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246A31-11DA-4428-B145-786C15E4C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471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1E8BA2-F74D-4EFB-8F80-2B2663423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A0164B-9C97-4FAE-93D6-178A57AAC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C06F706-8AB6-4DA9-AE75-6837F29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801EB50-1A5E-4480-AEFA-D8D3A8D57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D4BE44-EEEF-4183-AC5F-7E43A74A9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3212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41A76-68F8-4F32-AD66-2D6823D02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5475BA-058C-4969-8649-11843ACFC8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42EE91-6A86-4D6A-B38F-6FBFAB569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77AA5A-AFEC-4403-8E5B-C512799E4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715455-07BC-41FC-8AD7-0955610E8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36A2E-F5BB-4819-A9DF-22E8796DC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9302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112775-38CB-4C66-BB21-90CAC3809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AB1F238-AA32-465E-B4EA-C20E9D2C0E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C1445D-7496-4161-8B20-89274A60B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CCDACE7-F1A7-44D0-9A50-A9C23F15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74FAF2-152D-4B6A-A702-6FEE44C2B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62B4A2-F4FD-4811-8BE7-BDD0465C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2360FE-5C6C-419C-8289-5DBFD7431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D7636A-9C58-4E98-9931-173D08E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7584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6B249-1C57-4EB4-B1A0-4ED968AEA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45BF1DF-0E49-4739-879E-0376C337E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57F300F-BE92-46B3-8155-F235C396C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BDD18EB-0680-4704-B0F8-5C67BC72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265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E32C00B-2198-443B-83A8-B0A45B17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D99778-E38B-4235-8010-00BAB1F5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37DAD9-1EA2-4BE6-A44F-8CB60EC3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6111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53FF4-991F-4D35-947B-A628331BF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5FA96A-448B-47D1-AC63-DF031777CC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76ADD1-7FBC-472E-BA5E-396D3B780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EB8FE-D7E5-4651-8B88-9B98C56A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FD1A649-8422-4068-BE08-A19868544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BD0ADD-240F-416D-925F-D74EF31E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920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A3F193-467B-4714-BF42-74D371675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7A99047-46CD-45BB-9457-EFB48BD9D8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C2854AD-7A12-4ADE-BC46-EDA15A2973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BF3B47-6B67-48B0-8AAB-D9DD36371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63FE125-7AC8-4118-B797-00377163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95A550-2C52-462B-8554-4AB239EB1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968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12CDC7-002E-4505-9D68-586C6414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15EC68-80D2-46A3-BEDA-95C94B46A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5EE6A9-4890-418E-AF9B-2F0E12E77E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33BFD-C43F-473B-A420-63FFDD63A37B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513A6F-7731-4B0B-A77F-6C0F439A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37288C-5315-4616-A0CB-DB9305999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6D843-FDA5-4156-81DF-F41AAA80C31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47113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F630B27-6AF8-4835-8753-8E24712FD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910" y="1413165"/>
            <a:ext cx="9134764" cy="178261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41EB836-FB6E-4AA5-885E-7E764570EFC5}"/>
              </a:ext>
            </a:extLst>
          </p:cNvPr>
          <p:cNvSpPr/>
          <p:nvPr/>
        </p:nvSpPr>
        <p:spPr>
          <a:xfrm>
            <a:off x="1948873" y="1884218"/>
            <a:ext cx="7481454" cy="923637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4000" dirty="0">
                <a:solidFill>
                  <a:schemeClr val="tx1"/>
                </a:solidFill>
              </a:rPr>
              <a:t>DASHBOARD - BOOCAMP</a:t>
            </a:r>
            <a:endParaRPr lang="es-CO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441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b12s306</dc:creator>
  <cp:lastModifiedBy>b12s306</cp:lastModifiedBy>
  <cp:revision>1</cp:revision>
  <dcterms:created xsi:type="dcterms:W3CDTF">2025-09-15T13:02:58Z</dcterms:created>
  <dcterms:modified xsi:type="dcterms:W3CDTF">2025-09-15T13:08:56Z</dcterms:modified>
</cp:coreProperties>
</file>