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9" r:id="rId5"/>
    <p:sldId id="260" r:id="rId6"/>
    <p:sldId id="261" r:id="rId7"/>
    <p:sldId id="264" r:id="rId8"/>
    <p:sldId id="258" r:id="rId9"/>
    <p:sldId id="265" r:id="rId10"/>
    <p:sldId id="266" r:id="rId11"/>
    <p:sldId id="269" r:id="rId12"/>
    <p:sldId id="267" r:id="rId13"/>
    <p:sldId id="268" r:id="rId14"/>
    <p:sldId id="262"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FF0462-4968-41CF-8CF8-01ECCCF83145}" v="740" dt="2023-03-28T23:30:23.5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38"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Crawford" userId="d608c48234c0d028" providerId="LiveId" clId="{0AFF0462-4968-41CF-8CF8-01ECCCF83145}"/>
    <pc:docChg chg="undo custSel addSld delSld modSld sldOrd">
      <pc:chgData name="Joshua Crawford" userId="d608c48234c0d028" providerId="LiveId" clId="{0AFF0462-4968-41CF-8CF8-01ECCCF83145}" dt="2023-03-28T23:30:23.514" v="7730" actId="1076"/>
      <pc:docMkLst>
        <pc:docMk/>
      </pc:docMkLst>
      <pc:sldChg chg="addSp modSp mod setBg setClrOvrMap">
        <pc:chgData name="Joshua Crawford" userId="d608c48234c0d028" providerId="LiveId" clId="{0AFF0462-4968-41CF-8CF8-01ECCCF83145}" dt="2023-03-17T04:18:25.859" v="785" actId="6549"/>
        <pc:sldMkLst>
          <pc:docMk/>
          <pc:sldMk cId="4022738332" sldId="256"/>
        </pc:sldMkLst>
        <pc:spChg chg="mod">
          <ac:chgData name="Joshua Crawford" userId="d608c48234c0d028" providerId="LiveId" clId="{0AFF0462-4968-41CF-8CF8-01ECCCF83145}" dt="2023-03-17T03:37:50.706" v="0" actId="26606"/>
          <ac:spMkLst>
            <pc:docMk/>
            <pc:sldMk cId="4022738332" sldId="256"/>
            <ac:spMk id="2" creationId="{7A56CA3E-65F9-BA8C-737F-6F60F415D3C9}"/>
          </ac:spMkLst>
        </pc:spChg>
        <pc:spChg chg="mod">
          <ac:chgData name="Joshua Crawford" userId="d608c48234c0d028" providerId="LiveId" clId="{0AFF0462-4968-41CF-8CF8-01ECCCF83145}" dt="2023-03-17T04:18:25.859" v="785" actId="6549"/>
          <ac:spMkLst>
            <pc:docMk/>
            <pc:sldMk cId="4022738332" sldId="256"/>
            <ac:spMk id="3" creationId="{A98AA160-7DFD-40A4-6F58-8D9B257F7741}"/>
          </ac:spMkLst>
        </pc:spChg>
        <pc:spChg chg="add">
          <ac:chgData name="Joshua Crawford" userId="d608c48234c0d028" providerId="LiveId" clId="{0AFF0462-4968-41CF-8CF8-01ECCCF83145}" dt="2023-03-17T03:37:50.706" v="0" actId="26606"/>
          <ac:spMkLst>
            <pc:docMk/>
            <pc:sldMk cId="4022738332" sldId="256"/>
            <ac:spMk id="9" creationId="{0671A8AE-40A1-4631-A6B8-581AFF065482}"/>
          </ac:spMkLst>
        </pc:spChg>
        <pc:spChg chg="add">
          <ac:chgData name="Joshua Crawford" userId="d608c48234c0d028" providerId="LiveId" clId="{0AFF0462-4968-41CF-8CF8-01ECCCF83145}" dt="2023-03-17T03:37:50.706" v="0" actId="26606"/>
          <ac:spMkLst>
            <pc:docMk/>
            <pc:sldMk cId="4022738332" sldId="256"/>
            <ac:spMk id="11" creationId="{AB58EF07-17C2-48CF-ABB0-EEF1F17CB8F0}"/>
          </ac:spMkLst>
        </pc:spChg>
        <pc:spChg chg="add">
          <ac:chgData name="Joshua Crawford" userId="d608c48234c0d028" providerId="LiveId" clId="{0AFF0462-4968-41CF-8CF8-01ECCCF83145}" dt="2023-03-17T03:37:50.706" v="0" actId="26606"/>
          <ac:spMkLst>
            <pc:docMk/>
            <pc:sldMk cId="4022738332" sldId="256"/>
            <ac:spMk id="13" creationId="{AF2F604E-43BE-4DC3-B983-E071523364F8}"/>
          </ac:spMkLst>
        </pc:spChg>
        <pc:spChg chg="add">
          <ac:chgData name="Joshua Crawford" userId="d608c48234c0d028" providerId="LiveId" clId="{0AFF0462-4968-41CF-8CF8-01ECCCF83145}" dt="2023-03-17T03:37:50.706" v="0" actId="26606"/>
          <ac:spMkLst>
            <pc:docMk/>
            <pc:sldMk cId="4022738332" sldId="256"/>
            <ac:spMk id="15" creationId="{08C9B587-E65E-4B52-B37C-ABEBB6E87928}"/>
          </ac:spMkLst>
        </pc:spChg>
        <pc:picChg chg="add">
          <ac:chgData name="Joshua Crawford" userId="d608c48234c0d028" providerId="LiveId" clId="{0AFF0462-4968-41CF-8CF8-01ECCCF83145}" dt="2023-03-17T03:37:50.706" v="0" actId="26606"/>
          <ac:picMkLst>
            <pc:docMk/>
            <pc:sldMk cId="4022738332" sldId="256"/>
            <ac:picMk id="5" creationId="{079B968F-A3EB-842C-D44B-BC56D5853440}"/>
          </ac:picMkLst>
        </pc:picChg>
      </pc:sldChg>
      <pc:sldChg chg="addSp modSp mod setBg">
        <pc:chgData name="Joshua Crawford" userId="d608c48234c0d028" providerId="LiveId" clId="{0AFF0462-4968-41CF-8CF8-01ECCCF83145}" dt="2023-03-19T03:39:11.157" v="2812" actId="20577"/>
        <pc:sldMkLst>
          <pc:docMk/>
          <pc:sldMk cId="2396745935" sldId="257"/>
        </pc:sldMkLst>
        <pc:spChg chg="mod">
          <ac:chgData name="Joshua Crawford" userId="d608c48234c0d028" providerId="LiveId" clId="{0AFF0462-4968-41CF-8CF8-01ECCCF83145}" dt="2023-03-17T03:40:59.489" v="31" actId="20577"/>
          <ac:spMkLst>
            <pc:docMk/>
            <pc:sldMk cId="2396745935" sldId="257"/>
            <ac:spMk id="2" creationId="{4F74CD5F-190D-8AF1-9CB4-215601A94F9B}"/>
          </ac:spMkLst>
        </pc:spChg>
        <pc:spChg chg="mod">
          <ac:chgData name="Joshua Crawford" userId="d608c48234c0d028" providerId="LiveId" clId="{0AFF0462-4968-41CF-8CF8-01ECCCF83145}" dt="2023-03-19T03:39:11.157" v="2812" actId="20577"/>
          <ac:spMkLst>
            <pc:docMk/>
            <pc:sldMk cId="2396745935" sldId="257"/>
            <ac:spMk id="3" creationId="{79A78177-49F1-EDAA-74B1-5483034C1D68}"/>
          </ac:spMkLst>
        </pc:spChg>
        <pc:spChg chg="add">
          <ac:chgData name="Joshua Crawford" userId="d608c48234c0d028" providerId="LiveId" clId="{0AFF0462-4968-41CF-8CF8-01ECCCF83145}" dt="2023-03-17T03:38:00.868" v="1" actId="26606"/>
          <ac:spMkLst>
            <pc:docMk/>
            <pc:sldMk cId="2396745935" sldId="257"/>
            <ac:spMk id="8" creationId="{A7AE9375-4664-4DB2-922D-2782A6E439AC}"/>
          </ac:spMkLst>
        </pc:spChg>
        <pc:spChg chg="add">
          <ac:chgData name="Joshua Crawford" userId="d608c48234c0d028" providerId="LiveId" clId="{0AFF0462-4968-41CF-8CF8-01ECCCF83145}" dt="2023-03-17T03:38:00.868" v="1" actId="26606"/>
          <ac:spMkLst>
            <pc:docMk/>
            <pc:sldMk cId="2396745935" sldId="257"/>
            <ac:spMk id="12" creationId="{9DD005C1-8C51-42D6-9BEE-B9B83849743D}"/>
          </ac:spMkLst>
        </pc:spChg>
        <pc:cxnChg chg="add">
          <ac:chgData name="Joshua Crawford" userId="d608c48234c0d028" providerId="LiveId" clId="{0AFF0462-4968-41CF-8CF8-01ECCCF83145}" dt="2023-03-17T03:38:00.868" v="1" actId="26606"/>
          <ac:cxnSpMkLst>
            <pc:docMk/>
            <pc:sldMk cId="2396745935" sldId="257"/>
            <ac:cxnSpMk id="10" creationId="{EE504C98-6397-41C1-A8D8-2D9C4ED307E0}"/>
          </ac:cxnSpMkLst>
        </pc:cxnChg>
      </pc:sldChg>
      <pc:sldChg chg="addSp delSp modSp new mod setBg">
        <pc:chgData name="Joshua Crawford" userId="d608c48234c0d028" providerId="LiveId" clId="{0AFF0462-4968-41CF-8CF8-01ECCCF83145}" dt="2023-03-17T05:24:21.030" v="2052" actId="1076"/>
        <pc:sldMkLst>
          <pc:docMk/>
          <pc:sldMk cId="1082896355" sldId="258"/>
        </pc:sldMkLst>
        <pc:spChg chg="mod">
          <ac:chgData name="Joshua Crawford" userId="d608c48234c0d028" providerId="LiveId" clId="{0AFF0462-4968-41CF-8CF8-01ECCCF83145}" dt="2023-03-17T05:08:04.845" v="1609" actId="20577"/>
          <ac:spMkLst>
            <pc:docMk/>
            <pc:sldMk cId="1082896355" sldId="258"/>
            <ac:spMk id="2" creationId="{4030C659-C75E-D159-B69B-21DC5CBC0B60}"/>
          </ac:spMkLst>
        </pc:spChg>
        <pc:spChg chg="mod">
          <ac:chgData name="Joshua Crawford" userId="d608c48234c0d028" providerId="LiveId" clId="{0AFF0462-4968-41CF-8CF8-01ECCCF83145}" dt="2023-03-17T05:15:18.621" v="1864" actId="20577"/>
          <ac:spMkLst>
            <pc:docMk/>
            <pc:sldMk cId="1082896355" sldId="258"/>
            <ac:spMk id="3" creationId="{D4956B03-68AD-5BA0-8D6D-753091B38983}"/>
          </ac:spMkLst>
        </pc:spChg>
        <pc:spChg chg="add del">
          <ac:chgData name="Joshua Crawford" userId="d608c48234c0d028" providerId="LiveId" clId="{0AFF0462-4968-41CF-8CF8-01ECCCF83145}" dt="2023-03-17T05:13:46.978" v="1767"/>
          <ac:spMkLst>
            <pc:docMk/>
            <pc:sldMk cId="1082896355" sldId="258"/>
            <ac:spMk id="4" creationId="{160CB917-8DA8-03BF-5022-3505C2060D94}"/>
          </ac:spMkLst>
        </pc:spChg>
        <pc:picChg chg="add mod">
          <ac:chgData name="Joshua Crawford" userId="d608c48234c0d028" providerId="LiveId" clId="{0AFF0462-4968-41CF-8CF8-01ECCCF83145}" dt="2023-03-17T05:19:07.630" v="1878" actId="1076"/>
          <ac:picMkLst>
            <pc:docMk/>
            <pc:sldMk cId="1082896355" sldId="258"/>
            <ac:picMk id="1026" creationId="{3FDD589D-84CC-CB11-BA79-576686D70794}"/>
          </ac:picMkLst>
        </pc:picChg>
        <pc:picChg chg="add mod">
          <ac:chgData name="Joshua Crawford" userId="d608c48234c0d028" providerId="LiveId" clId="{0AFF0462-4968-41CF-8CF8-01ECCCF83145}" dt="2023-03-17T05:16:36.983" v="1869" actId="1076"/>
          <ac:picMkLst>
            <pc:docMk/>
            <pc:sldMk cId="1082896355" sldId="258"/>
            <ac:picMk id="1030" creationId="{C0B68DCD-F24C-5871-722E-5E40D67110CF}"/>
          </ac:picMkLst>
        </pc:picChg>
        <pc:picChg chg="add mod">
          <ac:chgData name="Joshua Crawford" userId="d608c48234c0d028" providerId="LiveId" clId="{0AFF0462-4968-41CF-8CF8-01ECCCF83145}" dt="2023-03-17T05:24:21.030" v="2052" actId="1076"/>
          <ac:picMkLst>
            <pc:docMk/>
            <pc:sldMk cId="1082896355" sldId="258"/>
            <ac:picMk id="1032" creationId="{D35BDFFB-1908-3A1B-4E2D-F76F9B5D47D0}"/>
          </ac:picMkLst>
        </pc:picChg>
        <pc:picChg chg="add mod">
          <ac:chgData name="Joshua Crawford" userId="d608c48234c0d028" providerId="LiveId" clId="{0AFF0462-4968-41CF-8CF8-01ECCCF83145}" dt="2023-03-17T05:19:16.350" v="1879" actId="1076"/>
          <ac:picMkLst>
            <pc:docMk/>
            <pc:sldMk cId="1082896355" sldId="258"/>
            <ac:picMk id="1034" creationId="{66864B0D-2905-DAF8-39C2-9484CCD4A175}"/>
          </ac:picMkLst>
        </pc:picChg>
      </pc:sldChg>
      <pc:sldChg chg="modSp add mod">
        <pc:chgData name="Joshua Crawford" userId="d608c48234c0d028" providerId="LiveId" clId="{0AFF0462-4968-41CF-8CF8-01ECCCF83145}" dt="2023-03-17T03:45:58.052" v="718" actId="20577"/>
        <pc:sldMkLst>
          <pc:docMk/>
          <pc:sldMk cId="4289699537" sldId="259"/>
        </pc:sldMkLst>
        <pc:spChg chg="mod">
          <ac:chgData name="Joshua Crawford" userId="d608c48234c0d028" providerId="LiveId" clId="{0AFF0462-4968-41CF-8CF8-01ECCCF83145}" dt="2023-03-17T03:44:57.141" v="426" actId="20577"/>
          <ac:spMkLst>
            <pc:docMk/>
            <pc:sldMk cId="4289699537" sldId="259"/>
            <ac:spMk id="2" creationId="{4F74CD5F-190D-8AF1-9CB4-215601A94F9B}"/>
          </ac:spMkLst>
        </pc:spChg>
        <pc:spChg chg="mod">
          <ac:chgData name="Joshua Crawford" userId="d608c48234c0d028" providerId="LiveId" clId="{0AFF0462-4968-41CF-8CF8-01ECCCF83145}" dt="2023-03-17T03:45:58.052" v="718" actId="20577"/>
          <ac:spMkLst>
            <pc:docMk/>
            <pc:sldMk cId="4289699537" sldId="259"/>
            <ac:spMk id="3" creationId="{79A78177-49F1-EDAA-74B1-5483034C1D68}"/>
          </ac:spMkLst>
        </pc:spChg>
      </pc:sldChg>
      <pc:sldChg chg="modSp add mod">
        <pc:chgData name="Joshua Crawford" userId="d608c48234c0d028" providerId="LiveId" clId="{0AFF0462-4968-41CF-8CF8-01ECCCF83145}" dt="2023-03-17T04:44:53.660" v="1269" actId="20577"/>
        <pc:sldMkLst>
          <pc:docMk/>
          <pc:sldMk cId="941106531" sldId="260"/>
        </pc:sldMkLst>
        <pc:spChg chg="mod">
          <ac:chgData name="Joshua Crawford" userId="d608c48234c0d028" providerId="LiveId" clId="{0AFF0462-4968-41CF-8CF8-01ECCCF83145}" dt="2023-03-17T03:50:37.501" v="750" actId="20577"/>
          <ac:spMkLst>
            <pc:docMk/>
            <pc:sldMk cId="941106531" sldId="260"/>
            <ac:spMk id="2" creationId="{4F74CD5F-190D-8AF1-9CB4-215601A94F9B}"/>
          </ac:spMkLst>
        </pc:spChg>
        <pc:spChg chg="mod">
          <ac:chgData name="Joshua Crawford" userId="d608c48234c0d028" providerId="LiveId" clId="{0AFF0462-4968-41CF-8CF8-01ECCCF83145}" dt="2023-03-17T04:44:53.660" v="1269" actId="20577"/>
          <ac:spMkLst>
            <pc:docMk/>
            <pc:sldMk cId="941106531" sldId="260"/>
            <ac:spMk id="3" creationId="{79A78177-49F1-EDAA-74B1-5483034C1D68}"/>
          </ac:spMkLst>
        </pc:spChg>
      </pc:sldChg>
      <pc:sldChg chg="modSp add mod">
        <pc:chgData name="Joshua Crawford" userId="d608c48234c0d028" providerId="LiveId" clId="{0AFF0462-4968-41CF-8CF8-01ECCCF83145}" dt="2023-03-20T03:13:48.211" v="4539" actId="20577"/>
        <pc:sldMkLst>
          <pc:docMk/>
          <pc:sldMk cId="1681680713" sldId="261"/>
        </pc:sldMkLst>
        <pc:spChg chg="mod">
          <ac:chgData name="Joshua Crawford" userId="d608c48234c0d028" providerId="LiveId" clId="{0AFF0462-4968-41CF-8CF8-01ECCCF83145}" dt="2023-03-17T04:45:10.148" v="1300" actId="20577"/>
          <ac:spMkLst>
            <pc:docMk/>
            <pc:sldMk cId="1681680713" sldId="261"/>
            <ac:spMk id="2" creationId="{4F74CD5F-190D-8AF1-9CB4-215601A94F9B}"/>
          </ac:spMkLst>
        </pc:spChg>
        <pc:spChg chg="mod">
          <ac:chgData name="Joshua Crawford" userId="d608c48234c0d028" providerId="LiveId" clId="{0AFF0462-4968-41CF-8CF8-01ECCCF83145}" dt="2023-03-20T03:13:48.211" v="4539" actId="20577"/>
          <ac:spMkLst>
            <pc:docMk/>
            <pc:sldMk cId="1681680713" sldId="261"/>
            <ac:spMk id="3" creationId="{79A78177-49F1-EDAA-74B1-5483034C1D68}"/>
          </ac:spMkLst>
        </pc:spChg>
      </pc:sldChg>
      <pc:sldChg chg="addSp delSp modSp add mod">
        <pc:chgData name="Joshua Crawford" userId="d608c48234c0d028" providerId="LiveId" clId="{0AFF0462-4968-41CF-8CF8-01ECCCF83145}" dt="2023-03-27T23:29:54.354" v="6131" actId="20577"/>
        <pc:sldMkLst>
          <pc:docMk/>
          <pc:sldMk cId="567625469" sldId="262"/>
        </pc:sldMkLst>
        <pc:spChg chg="mod">
          <ac:chgData name="Joshua Crawford" userId="d608c48234c0d028" providerId="LiveId" clId="{0AFF0462-4968-41CF-8CF8-01ECCCF83145}" dt="2023-03-17T05:20:20.216" v="1918" actId="313"/>
          <ac:spMkLst>
            <pc:docMk/>
            <pc:sldMk cId="567625469" sldId="262"/>
            <ac:spMk id="2" creationId="{4030C659-C75E-D159-B69B-21DC5CBC0B60}"/>
          </ac:spMkLst>
        </pc:spChg>
        <pc:spChg chg="mod">
          <ac:chgData name="Joshua Crawford" userId="d608c48234c0d028" providerId="LiveId" clId="{0AFF0462-4968-41CF-8CF8-01ECCCF83145}" dt="2023-03-27T23:29:54.354" v="6131" actId="20577"/>
          <ac:spMkLst>
            <pc:docMk/>
            <pc:sldMk cId="567625469" sldId="262"/>
            <ac:spMk id="3" creationId="{D4956B03-68AD-5BA0-8D6D-753091B38983}"/>
          </ac:spMkLst>
        </pc:spChg>
        <pc:picChg chg="del">
          <ac:chgData name="Joshua Crawford" userId="d608c48234c0d028" providerId="LiveId" clId="{0AFF0462-4968-41CF-8CF8-01ECCCF83145}" dt="2023-03-17T05:19:48.266" v="1895" actId="478"/>
          <ac:picMkLst>
            <pc:docMk/>
            <pc:sldMk cId="567625469" sldId="262"/>
            <ac:picMk id="1026" creationId="{3FDD589D-84CC-CB11-BA79-576686D70794}"/>
          </ac:picMkLst>
        </pc:picChg>
        <pc:picChg chg="del">
          <ac:chgData name="Joshua Crawford" userId="d608c48234c0d028" providerId="LiveId" clId="{0AFF0462-4968-41CF-8CF8-01ECCCF83145}" dt="2023-03-17T05:19:49.702" v="1896" actId="478"/>
          <ac:picMkLst>
            <pc:docMk/>
            <pc:sldMk cId="567625469" sldId="262"/>
            <ac:picMk id="1032" creationId="{D35BDFFB-1908-3A1B-4E2D-F76F9B5D47D0}"/>
          </ac:picMkLst>
        </pc:picChg>
        <pc:picChg chg="del">
          <ac:chgData name="Joshua Crawford" userId="d608c48234c0d028" providerId="LiveId" clId="{0AFF0462-4968-41CF-8CF8-01ECCCF83145}" dt="2023-03-17T05:19:51.116" v="1897" actId="478"/>
          <ac:picMkLst>
            <pc:docMk/>
            <pc:sldMk cId="567625469" sldId="262"/>
            <ac:picMk id="1034" creationId="{66864B0D-2905-DAF8-39C2-9484CCD4A175}"/>
          </ac:picMkLst>
        </pc:picChg>
        <pc:picChg chg="add mod">
          <ac:chgData name="Joshua Crawford" userId="d608c48234c0d028" providerId="LiveId" clId="{0AFF0462-4968-41CF-8CF8-01ECCCF83145}" dt="2023-03-27T23:28:58.817" v="5989" actId="1076"/>
          <ac:picMkLst>
            <pc:docMk/>
            <pc:sldMk cId="567625469" sldId="262"/>
            <ac:picMk id="2050" creationId="{61B41356-40D7-1046-753C-5486E622C369}"/>
          </ac:picMkLst>
        </pc:picChg>
        <pc:picChg chg="add mod">
          <ac:chgData name="Joshua Crawford" userId="d608c48234c0d028" providerId="LiveId" clId="{0AFF0462-4968-41CF-8CF8-01ECCCF83145}" dt="2023-03-27T23:28:55.022" v="5988" actId="1076"/>
          <ac:picMkLst>
            <pc:docMk/>
            <pc:sldMk cId="567625469" sldId="262"/>
            <ac:picMk id="2052" creationId="{6AF37B16-2B01-3DA4-CB52-7367D5382695}"/>
          </ac:picMkLst>
        </pc:picChg>
      </pc:sldChg>
      <pc:sldChg chg="modSp add mod ord">
        <pc:chgData name="Joshua Crawford" userId="d608c48234c0d028" providerId="LiveId" clId="{0AFF0462-4968-41CF-8CF8-01ECCCF83145}" dt="2023-03-19T03:34:42.412" v="2533" actId="27636"/>
        <pc:sldMkLst>
          <pc:docMk/>
          <pc:sldMk cId="2411359199" sldId="263"/>
        </pc:sldMkLst>
        <pc:spChg chg="mod">
          <ac:chgData name="Joshua Crawford" userId="d608c48234c0d028" providerId="LiveId" clId="{0AFF0462-4968-41CF-8CF8-01ECCCF83145}" dt="2023-03-19T03:22:35.980" v="2070" actId="20577"/>
          <ac:spMkLst>
            <pc:docMk/>
            <pc:sldMk cId="2411359199" sldId="263"/>
            <ac:spMk id="2" creationId="{4F74CD5F-190D-8AF1-9CB4-215601A94F9B}"/>
          </ac:spMkLst>
        </pc:spChg>
        <pc:spChg chg="mod">
          <ac:chgData name="Joshua Crawford" userId="d608c48234c0d028" providerId="LiveId" clId="{0AFF0462-4968-41CF-8CF8-01ECCCF83145}" dt="2023-03-19T03:34:42.412" v="2533" actId="27636"/>
          <ac:spMkLst>
            <pc:docMk/>
            <pc:sldMk cId="2411359199" sldId="263"/>
            <ac:spMk id="3" creationId="{79A78177-49F1-EDAA-74B1-5483034C1D68}"/>
          </ac:spMkLst>
        </pc:spChg>
      </pc:sldChg>
      <pc:sldChg chg="addSp modSp add mod">
        <pc:chgData name="Joshua Crawford" userId="d608c48234c0d028" providerId="LiveId" clId="{0AFF0462-4968-41CF-8CF8-01ECCCF83145}" dt="2023-03-20T04:17:53.414" v="4623" actId="1076"/>
        <pc:sldMkLst>
          <pc:docMk/>
          <pc:sldMk cId="3009549058" sldId="264"/>
        </pc:sldMkLst>
        <pc:spChg chg="mod">
          <ac:chgData name="Joshua Crawford" userId="d608c48234c0d028" providerId="LiveId" clId="{0AFF0462-4968-41CF-8CF8-01ECCCF83145}" dt="2023-03-20T02:58:58.500" v="3287" actId="20577"/>
          <ac:spMkLst>
            <pc:docMk/>
            <pc:sldMk cId="3009549058" sldId="264"/>
            <ac:spMk id="2" creationId="{4F74CD5F-190D-8AF1-9CB4-215601A94F9B}"/>
          </ac:spMkLst>
        </pc:spChg>
        <pc:spChg chg="mod">
          <ac:chgData name="Joshua Crawford" userId="d608c48234c0d028" providerId="LiveId" clId="{0AFF0462-4968-41CF-8CF8-01ECCCF83145}" dt="2023-03-20T04:17:45.737" v="4620" actId="14100"/>
          <ac:spMkLst>
            <pc:docMk/>
            <pc:sldMk cId="3009549058" sldId="264"/>
            <ac:spMk id="3" creationId="{79A78177-49F1-EDAA-74B1-5483034C1D68}"/>
          </ac:spMkLst>
        </pc:spChg>
        <pc:picChg chg="add mod">
          <ac:chgData name="Joshua Crawford" userId="d608c48234c0d028" providerId="LiveId" clId="{0AFF0462-4968-41CF-8CF8-01ECCCF83145}" dt="2023-03-20T04:17:53.414" v="4623" actId="1076"/>
          <ac:picMkLst>
            <pc:docMk/>
            <pc:sldMk cId="3009549058" sldId="264"/>
            <ac:picMk id="1026" creationId="{12E882A6-EB99-52E2-D6C4-600FC3682661}"/>
          </ac:picMkLst>
        </pc:picChg>
      </pc:sldChg>
      <pc:sldChg chg="modSp add mod ord">
        <pc:chgData name="Joshua Crawford" userId="d608c48234c0d028" providerId="LiveId" clId="{0AFF0462-4968-41CF-8CF8-01ECCCF83145}" dt="2023-03-20T03:14:31.094" v="4543" actId="403"/>
        <pc:sldMkLst>
          <pc:docMk/>
          <pc:sldMk cId="2667381123" sldId="265"/>
        </pc:sldMkLst>
        <pc:spChg chg="mod">
          <ac:chgData name="Joshua Crawford" userId="d608c48234c0d028" providerId="LiveId" clId="{0AFF0462-4968-41CF-8CF8-01ECCCF83145}" dt="2023-03-20T03:04:15.429" v="3808" actId="20577"/>
          <ac:spMkLst>
            <pc:docMk/>
            <pc:sldMk cId="2667381123" sldId="265"/>
            <ac:spMk id="2" creationId="{4F74CD5F-190D-8AF1-9CB4-215601A94F9B}"/>
          </ac:spMkLst>
        </pc:spChg>
        <pc:spChg chg="mod">
          <ac:chgData name="Joshua Crawford" userId="d608c48234c0d028" providerId="LiveId" clId="{0AFF0462-4968-41CF-8CF8-01ECCCF83145}" dt="2023-03-20T03:14:31.094" v="4543" actId="403"/>
          <ac:spMkLst>
            <pc:docMk/>
            <pc:sldMk cId="2667381123" sldId="265"/>
            <ac:spMk id="3" creationId="{79A78177-49F1-EDAA-74B1-5483034C1D68}"/>
          </ac:spMkLst>
        </pc:spChg>
      </pc:sldChg>
      <pc:sldChg chg="addSp delSp modSp add mod">
        <pc:chgData name="Joshua Crawford" userId="d608c48234c0d028" providerId="LiveId" clId="{0AFF0462-4968-41CF-8CF8-01ECCCF83145}" dt="2023-03-21T01:07:47.308" v="4865" actId="14100"/>
        <pc:sldMkLst>
          <pc:docMk/>
          <pc:sldMk cId="4082184800" sldId="266"/>
        </pc:sldMkLst>
        <pc:spChg chg="mod">
          <ac:chgData name="Joshua Crawford" userId="d608c48234c0d028" providerId="LiveId" clId="{0AFF0462-4968-41CF-8CF8-01ECCCF83145}" dt="2023-03-20T03:22:30.883" v="4554" actId="20577"/>
          <ac:spMkLst>
            <pc:docMk/>
            <pc:sldMk cId="4082184800" sldId="266"/>
            <ac:spMk id="2" creationId="{4F74CD5F-190D-8AF1-9CB4-215601A94F9B}"/>
          </ac:spMkLst>
        </pc:spChg>
        <pc:spChg chg="mod">
          <ac:chgData name="Joshua Crawford" userId="d608c48234c0d028" providerId="LiveId" clId="{0AFF0462-4968-41CF-8CF8-01ECCCF83145}" dt="2023-03-21T01:00:11.362" v="4752" actId="20577"/>
          <ac:spMkLst>
            <pc:docMk/>
            <pc:sldMk cId="4082184800" sldId="266"/>
            <ac:spMk id="3" creationId="{79A78177-49F1-EDAA-74B1-5483034C1D68}"/>
          </ac:spMkLst>
        </pc:spChg>
        <pc:spChg chg="add del mod">
          <ac:chgData name="Joshua Crawford" userId="d608c48234c0d028" providerId="LiveId" clId="{0AFF0462-4968-41CF-8CF8-01ECCCF83145}" dt="2023-03-21T01:01:59.038" v="4755" actId="478"/>
          <ac:spMkLst>
            <pc:docMk/>
            <pc:sldMk cId="4082184800" sldId="266"/>
            <ac:spMk id="4" creationId="{58B06BF0-CDC8-63A8-A142-BB4F5379B607}"/>
          </ac:spMkLst>
        </pc:spChg>
        <pc:spChg chg="add mod">
          <ac:chgData name="Joshua Crawford" userId="d608c48234c0d028" providerId="LiveId" clId="{0AFF0462-4968-41CF-8CF8-01ECCCF83145}" dt="2023-03-21T01:06:59.331" v="4850" actId="1076"/>
          <ac:spMkLst>
            <pc:docMk/>
            <pc:sldMk cId="4082184800" sldId="266"/>
            <ac:spMk id="5" creationId="{4B3DD4C4-9452-CE93-15CF-E97ACAA3AC3B}"/>
          </ac:spMkLst>
        </pc:spChg>
        <pc:spChg chg="add mod">
          <ac:chgData name="Joshua Crawford" userId="d608c48234c0d028" providerId="LiveId" clId="{0AFF0462-4968-41CF-8CF8-01ECCCF83145}" dt="2023-03-21T01:06:59.331" v="4850" actId="1076"/>
          <ac:spMkLst>
            <pc:docMk/>
            <pc:sldMk cId="4082184800" sldId="266"/>
            <ac:spMk id="6" creationId="{F47A4315-36B3-EA85-309C-85078348E0B8}"/>
          </ac:spMkLst>
        </pc:spChg>
        <pc:spChg chg="add mod">
          <ac:chgData name="Joshua Crawford" userId="d608c48234c0d028" providerId="LiveId" clId="{0AFF0462-4968-41CF-8CF8-01ECCCF83145}" dt="2023-03-21T01:06:59.331" v="4850" actId="1076"/>
          <ac:spMkLst>
            <pc:docMk/>
            <pc:sldMk cId="4082184800" sldId="266"/>
            <ac:spMk id="7" creationId="{0034B74A-1948-23E1-03FD-9B1BDF5CEC68}"/>
          </ac:spMkLst>
        </pc:spChg>
        <pc:spChg chg="add mod">
          <ac:chgData name="Joshua Crawford" userId="d608c48234c0d028" providerId="LiveId" clId="{0AFF0462-4968-41CF-8CF8-01ECCCF83145}" dt="2023-03-21T01:06:59.331" v="4850" actId="1076"/>
          <ac:spMkLst>
            <pc:docMk/>
            <pc:sldMk cId="4082184800" sldId="266"/>
            <ac:spMk id="9" creationId="{C1E7A924-06EC-AD80-CCD7-A8BD9ADD192A}"/>
          </ac:spMkLst>
        </pc:spChg>
        <pc:spChg chg="add mod">
          <ac:chgData name="Joshua Crawford" userId="d608c48234c0d028" providerId="LiveId" clId="{0AFF0462-4968-41CF-8CF8-01ECCCF83145}" dt="2023-03-21T01:06:59.331" v="4850" actId="1076"/>
          <ac:spMkLst>
            <pc:docMk/>
            <pc:sldMk cId="4082184800" sldId="266"/>
            <ac:spMk id="11" creationId="{18F316B1-8739-F1F5-3D3D-0ABD3DBC968B}"/>
          </ac:spMkLst>
        </pc:spChg>
        <pc:spChg chg="add mod">
          <ac:chgData name="Joshua Crawford" userId="d608c48234c0d028" providerId="LiveId" clId="{0AFF0462-4968-41CF-8CF8-01ECCCF83145}" dt="2023-03-21T01:07:12.706" v="4851" actId="1076"/>
          <ac:spMkLst>
            <pc:docMk/>
            <pc:sldMk cId="4082184800" sldId="266"/>
            <ac:spMk id="21" creationId="{81A3CDEB-FD5A-F59F-F6C5-913430863166}"/>
          </ac:spMkLst>
        </pc:spChg>
        <pc:spChg chg="add mod">
          <ac:chgData name="Joshua Crawford" userId="d608c48234c0d028" providerId="LiveId" clId="{0AFF0462-4968-41CF-8CF8-01ECCCF83145}" dt="2023-03-21T01:06:59.331" v="4850" actId="1076"/>
          <ac:spMkLst>
            <pc:docMk/>
            <pc:sldMk cId="4082184800" sldId="266"/>
            <ac:spMk id="22" creationId="{1469F9AC-C76E-0833-55FD-DD5455437411}"/>
          </ac:spMkLst>
        </pc:spChg>
        <pc:spChg chg="add mod">
          <ac:chgData name="Joshua Crawford" userId="d608c48234c0d028" providerId="LiveId" clId="{0AFF0462-4968-41CF-8CF8-01ECCCF83145}" dt="2023-03-21T01:06:59.331" v="4850" actId="1076"/>
          <ac:spMkLst>
            <pc:docMk/>
            <pc:sldMk cId="4082184800" sldId="266"/>
            <ac:spMk id="23" creationId="{4D751ACD-F084-6778-F84B-110E9CA9C73F}"/>
          </ac:spMkLst>
        </pc:spChg>
        <pc:spChg chg="add mod">
          <ac:chgData name="Joshua Crawford" userId="d608c48234c0d028" providerId="LiveId" clId="{0AFF0462-4968-41CF-8CF8-01ECCCF83145}" dt="2023-03-21T01:06:59.331" v="4850" actId="1076"/>
          <ac:spMkLst>
            <pc:docMk/>
            <pc:sldMk cId="4082184800" sldId="266"/>
            <ac:spMk id="24" creationId="{9EA64E37-8E47-E83C-9BA7-9E0DDD1ED537}"/>
          </ac:spMkLst>
        </pc:spChg>
        <pc:spChg chg="add mod">
          <ac:chgData name="Joshua Crawford" userId="d608c48234c0d028" providerId="LiveId" clId="{0AFF0462-4968-41CF-8CF8-01ECCCF83145}" dt="2023-03-21T01:06:59.331" v="4850" actId="1076"/>
          <ac:spMkLst>
            <pc:docMk/>
            <pc:sldMk cId="4082184800" sldId="266"/>
            <ac:spMk id="25" creationId="{C487C901-7F2B-7A53-690C-13C27EE312A7}"/>
          </ac:spMkLst>
        </pc:spChg>
        <pc:spChg chg="add mod">
          <ac:chgData name="Joshua Crawford" userId="d608c48234c0d028" providerId="LiveId" clId="{0AFF0462-4968-41CF-8CF8-01ECCCF83145}" dt="2023-03-21T01:06:59.331" v="4850" actId="1076"/>
          <ac:spMkLst>
            <pc:docMk/>
            <pc:sldMk cId="4082184800" sldId="266"/>
            <ac:spMk id="26" creationId="{0B681B5F-5572-215C-0F0D-9A4A726F952C}"/>
          </ac:spMkLst>
        </pc:spChg>
        <pc:cxnChg chg="add mod">
          <ac:chgData name="Joshua Crawford" userId="d608c48234c0d028" providerId="LiveId" clId="{0AFF0462-4968-41CF-8CF8-01ECCCF83145}" dt="2023-03-21T01:06:59.331" v="4850" actId="1076"/>
          <ac:cxnSpMkLst>
            <pc:docMk/>
            <pc:sldMk cId="4082184800" sldId="266"/>
            <ac:cxnSpMk id="14" creationId="{0F599ADF-BB02-BE4A-F105-D77D6B877C1B}"/>
          </ac:cxnSpMkLst>
        </pc:cxnChg>
        <pc:cxnChg chg="add mod">
          <ac:chgData name="Joshua Crawford" userId="d608c48234c0d028" providerId="LiveId" clId="{0AFF0462-4968-41CF-8CF8-01ECCCF83145}" dt="2023-03-21T01:06:59.331" v="4850" actId="1076"/>
          <ac:cxnSpMkLst>
            <pc:docMk/>
            <pc:sldMk cId="4082184800" sldId="266"/>
            <ac:cxnSpMk id="16" creationId="{FDEF61BC-DA1F-0476-FA38-0F2F812F2137}"/>
          </ac:cxnSpMkLst>
        </pc:cxnChg>
        <pc:cxnChg chg="add mod">
          <ac:chgData name="Joshua Crawford" userId="d608c48234c0d028" providerId="LiveId" clId="{0AFF0462-4968-41CF-8CF8-01ECCCF83145}" dt="2023-03-21T01:06:59.331" v="4850" actId="1076"/>
          <ac:cxnSpMkLst>
            <pc:docMk/>
            <pc:sldMk cId="4082184800" sldId="266"/>
            <ac:cxnSpMk id="18" creationId="{031E318B-01AB-B695-E871-A41D8244371A}"/>
          </ac:cxnSpMkLst>
        </pc:cxnChg>
        <pc:cxnChg chg="add mod">
          <ac:chgData name="Joshua Crawford" userId="d608c48234c0d028" providerId="LiveId" clId="{0AFF0462-4968-41CF-8CF8-01ECCCF83145}" dt="2023-03-21T01:06:59.331" v="4850" actId="1076"/>
          <ac:cxnSpMkLst>
            <pc:docMk/>
            <pc:sldMk cId="4082184800" sldId="266"/>
            <ac:cxnSpMk id="20" creationId="{3699CD01-BAFD-5C95-1887-73336579A116}"/>
          </ac:cxnSpMkLst>
        </pc:cxnChg>
        <pc:cxnChg chg="add mod">
          <ac:chgData name="Joshua Crawford" userId="d608c48234c0d028" providerId="LiveId" clId="{0AFF0462-4968-41CF-8CF8-01ECCCF83145}" dt="2023-03-21T01:07:23.589" v="4855" actId="14100"/>
          <ac:cxnSpMkLst>
            <pc:docMk/>
            <pc:sldMk cId="4082184800" sldId="266"/>
            <ac:cxnSpMk id="27" creationId="{910D7A31-600D-4533-1B14-5CCB2D2551E3}"/>
          </ac:cxnSpMkLst>
        </pc:cxnChg>
        <pc:cxnChg chg="add mod">
          <ac:chgData name="Joshua Crawford" userId="d608c48234c0d028" providerId="LiveId" clId="{0AFF0462-4968-41CF-8CF8-01ECCCF83145}" dt="2023-03-21T01:07:33.067" v="4859" actId="14100"/>
          <ac:cxnSpMkLst>
            <pc:docMk/>
            <pc:sldMk cId="4082184800" sldId="266"/>
            <ac:cxnSpMk id="30" creationId="{9BE3F1FD-4779-16B3-D19F-EE5A4480EF68}"/>
          </ac:cxnSpMkLst>
        </pc:cxnChg>
        <pc:cxnChg chg="add mod">
          <ac:chgData name="Joshua Crawford" userId="d608c48234c0d028" providerId="LiveId" clId="{0AFF0462-4968-41CF-8CF8-01ECCCF83145}" dt="2023-03-21T01:07:40.666" v="4862" actId="14100"/>
          <ac:cxnSpMkLst>
            <pc:docMk/>
            <pc:sldMk cId="4082184800" sldId="266"/>
            <ac:cxnSpMk id="33" creationId="{05262E67-2910-F2C7-3407-2DB6DBFF9B09}"/>
          </ac:cxnSpMkLst>
        </pc:cxnChg>
        <pc:cxnChg chg="add mod">
          <ac:chgData name="Joshua Crawford" userId="d608c48234c0d028" providerId="LiveId" clId="{0AFF0462-4968-41CF-8CF8-01ECCCF83145}" dt="2023-03-21T01:07:47.308" v="4865" actId="14100"/>
          <ac:cxnSpMkLst>
            <pc:docMk/>
            <pc:sldMk cId="4082184800" sldId="266"/>
            <ac:cxnSpMk id="36" creationId="{4D04A4F2-5390-D6B2-A106-E92F646C1555}"/>
          </ac:cxnSpMkLst>
        </pc:cxnChg>
      </pc:sldChg>
      <pc:sldChg chg="addSp modSp add mod ord">
        <pc:chgData name="Joshua Crawford" userId="d608c48234c0d028" providerId="LiveId" clId="{0AFF0462-4968-41CF-8CF8-01ECCCF83145}" dt="2023-03-21T03:59:32.653" v="5959" actId="403"/>
        <pc:sldMkLst>
          <pc:docMk/>
          <pc:sldMk cId="1038352269" sldId="267"/>
        </pc:sldMkLst>
        <pc:spChg chg="mod">
          <ac:chgData name="Joshua Crawford" userId="d608c48234c0d028" providerId="LiveId" clId="{0AFF0462-4968-41CF-8CF8-01ECCCF83145}" dt="2023-03-21T01:13:49.976" v="4915" actId="20577"/>
          <ac:spMkLst>
            <pc:docMk/>
            <pc:sldMk cId="1038352269" sldId="267"/>
            <ac:spMk id="2" creationId="{4F74CD5F-190D-8AF1-9CB4-215601A94F9B}"/>
          </ac:spMkLst>
        </pc:spChg>
        <pc:spChg chg="mod">
          <ac:chgData name="Joshua Crawford" userId="d608c48234c0d028" providerId="LiveId" clId="{0AFF0462-4968-41CF-8CF8-01ECCCF83145}" dt="2023-03-21T03:59:32.653" v="5959" actId="403"/>
          <ac:spMkLst>
            <pc:docMk/>
            <pc:sldMk cId="1038352269" sldId="267"/>
            <ac:spMk id="3" creationId="{79A78177-49F1-EDAA-74B1-5483034C1D68}"/>
          </ac:spMkLst>
        </pc:spChg>
        <pc:picChg chg="add mod">
          <ac:chgData name="Joshua Crawford" userId="d608c48234c0d028" providerId="LiveId" clId="{0AFF0462-4968-41CF-8CF8-01ECCCF83145}" dt="2023-03-21T01:14:14.053" v="4934" actId="1076"/>
          <ac:picMkLst>
            <pc:docMk/>
            <pc:sldMk cId="1038352269" sldId="267"/>
            <ac:picMk id="5" creationId="{81B653C5-7794-C910-58A4-FEA72B36A40B}"/>
          </ac:picMkLst>
        </pc:picChg>
      </pc:sldChg>
      <pc:sldChg chg="addSp delSp modSp add mod">
        <pc:chgData name="Joshua Crawford" userId="d608c48234c0d028" providerId="LiveId" clId="{0AFF0462-4968-41CF-8CF8-01ECCCF83145}" dt="2023-03-21T03:59:52.795" v="5962" actId="403"/>
        <pc:sldMkLst>
          <pc:docMk/>
          <pc:sldMk cId="3433086938" sldId="268"/>
        </pc:sldMkLst>
        <pc:spChg chg="mod">
          <ac:chgData name="Joshua Crawford" userId="d608c48234c0d028" providerId="LiveId" clId="{0AFF0462-4968-41CF-8CF8-01ECCCF83145}" dt="2023-03-21T01:13:57.556" v="4932" actId="20577"/>
          <ac:spMkLst>
            <pc:docMk/>
            <pc:sldMk cId="3433086938" sldId="268"/>
            <ac:spMk id="2" creationId="{4F74CD5F-190D-8AF1-9CB4-215601A94F9B}"/>
          </ac:spMkLst>
        </pc:spChg>
        <pc:spChg chg="mod">
          <ac:chgData name="Joshua Crawford" userId="d608c48234c0d028" providerId="LiveId" clId="{0AFF0462-4968-41CF-8CF8-01ECCCF83145}" dt="2023-03-21T03:59:52.795" v="5962" actId="403"/>
          <ac:spMkLst>
            <pc:docMk/>
            <pc:sldMk cId="3433086938" sldId="268"/>
            <ac:spMk id="3" creationId="{79A78177-49F1-EDAA-74B1-5483034C1D68}"/>
          </ac:spMkLst>
        </pc:spChg>
        <pc:picChg chg="del">
          <ac:chgData name="Joshua Crawford" userId="d608c48234c0d028" providerId="LiveId" clId="{0AFF0462-4968-41CF-8CF8-01ECCCF83145}" dt="2023-03-21T01:12:32.038" v="4893" actId="478"/>
          <ac:picMkLst>
            <pc:docMk/>
            <pc:sldMk cId="3433086938" sldId="268"/>
            <ac:picMk id="5" creationId="{81B653C5-7794-C910-58A4-FEA72B36A40B}"/>
          </ac:picMkLst>
        </pc:picChg>
        <pc:picChg chg="add mod">
          <ac:chgData name="Joshua Crawford" userId="d608c48234c0d028" providerId="LiveId" clId="{0AFF0462-4968-41CF-8CF8-01ECCCF83145}" dt="2023-03-21T01:13:21.050" v="4896" actId="1076"/>
          <ac:picMkLst>
            <pc:docMk/>
            <pc:sldMk cId="3433086938" sldId="268"/>
            <ac:picMk id="6" creationId="{3EF0B670-8C80-FFDC-7330-14963767C026}"/>
          </ac:picMkLst>
        </pc:picChg>
        <pc:picChg chg="add mod">
          <ac:chgData name="Joshua Crawford" userId="d608c48234c0d028" providerId="LiveId" clId="{0AFF0462-4968-41CF-8CF8-01ECCCF83145}" dt="2023-03-21T01:13:39.216" v="4900" actId="1076"/>
          <ac:picMkLst>
            <pc:docMk/>
            <pc:sldMk cId="3433086938" sldId="268"/>
            <ac:picMk id="9" creationId="{3E8C45F2-C9A3-7508-5A0F-D0D9458293C1}"/>
          </ac:picMkLst>
        </pc:picChg>
      </pc:sldChg>
      <pc:sldChg chg="addSp delSp modSp add mod ord">
        <pc:chgData name="Joshua Crawford" userId="d608c48234c0d028" providerId="LiveId" clId="{0AFF0462-4968-41CF-8CF8-01ECCCF83145}" dt="2023-03-21T01:37:09.990" v="5827" actId="20577"/>
        <pc:sldMkLst>
          <pc:docMk/>
          <pc:sldMk cId="729715891" sldId="269"/>
        </pc:sldMkLst>
        <pc:spChg chg="mod">
          <ac:chgData name="Joshua Crawford" userId="d608c48234c0d028" providerId="LiveId" clId="{0AFF0462-4968-41CF-8CF8-01ECCCF83145}" dt="2023-03-21T01:27:43.726" v="5612" actId="20577"/>
          <ac:spMkLst>
            <pc:docMk/>
            <pc:sldMk cId="729715891" sldId="269"/>
            <ac:spMk id="2" creationId="{4F74CD5F-190D-8AF1-9CB4-215601A94F9B}"/>
          </ac:spMkLst>
        </pc:spChg>
        <pc:spChg chg="mod">
          <ac:chgData name="Joshua Crawford" userId="d608c48234c0d028" providerId="LiveId" clId="{0AFF0462-4968-41CF-8CF8-01ECCCF83145}" dt="2023-03-21T01:30:34.816" v="5803" actId="20577"/>
          <ac:spMkLst>
            <pc:docMk/>
            <pc:sldMk cId="729715891" sldId="269"/>
            <ac:spMk id="3" creationId="{79A78177-49F1-EDAA-74B1-5483034C1D68}"/>
          </ac:spMkLst>
        </pc:spChg>
        <pc:spChg chg="add mod">
          <ac:chgData name="Joshua Crawford" userId="d608c48234c0d028" providerId="LiveId" clId="{0AFF0462-4968-41CF-8CF8-01ECCCF83145}" dt="2023-03-21T01:36:08.389" v="5817" actId="14100"/>
          <ac:spMkLst>
            <pc:docMk/>
            <pc:sldMk cId="729715891" sldId="269"/>
            <ac:spMk id="4" creationId="{C202CABE-E66C-EB64-B15D-A38C96076FEE}"/>
          </ac:spMkLst>
        </pc:spChg>
        <pc:spChg chg="add mod">
          <ac:chgData name="Joshua Crawford" userId="d608c48234c0d028" providerId="LiveId" clId="{0AFF0462-4968-41CF-8CF8-01ECCCF83145}" dt="2023-03-21T01:37:09.990" v="5827" actId="20577"/>
          <ac:spMkLst>
            <pc:docMk/>
            <pc:sldMk cId="729715891" sldId="269"/>
            <ac:spMk id="6" creationId="{1808D0E1-15B1-BCED-5C50-63AA01157C08}"/>
          </ac:spMkLst>
        </pc:spChg>
        <pc:picChg chg="del">
          <ac:chgData name="Joshua Crawford" userId="d608c48234c0d028" providerId="LiveId" clId="{0AFF0462-4968-41CF-8CF8-01ECCCF83145}" dt="2023-03-21T01:28:20.075" v="5614" actId="478"/>
          <ac:picMkLst>
            <pc:docMk/>
            <pc:sldMk cId="729715891" sldId="269"/>
            <ac:picMk id="5" creationId="{81B653C5-7794-C910-58A4-FEA72B36A40B}"/>
          </ac:picMkLst>
        </pc:picChg>
        <pc:picChg chg="add mod">
          <ac:chgData name="Joshua Crawford" userId="d608c48234c0d028" providerId="LiveId" clId="{0AFF0462-4968-41CF-8CF8-01ECCCF83145}" dt="2023-03-21T01:36:08.389" v="5817" actId="14100"/>
          <ac:picMkLst>
            <pc:docMk/>
            <pc:sldMk cId="729715891" sldId="269"/>
            <ac:picMk id="1026" creationId="{D00C6305-3EFC-5F90-4B50-D260BC81C66F}"/>
          </ac:picMkLst>
        </pc:picChg>
      </pc:sldChg>
      <pc:sldChg chg="addSp delSp modSp add mod ord modAnim">
        <pc:chgData name="Joshua Crawford" userId="d608c48234c0d028" providerId="LiveId" clId="{0AFF0462-4968-41CF-8CF8-01ECCCF83145}" dt="2023-03-27T23:40:54.553" v="6779"/>
        <pc:sldMkLst>
          <pc:docMk/>
          <pc:sldMk cId="1759047700" sldId="270"/>
        </pc:sldMkLst>
        <pc:spChg chg="mod">
          <ac:chgData name="Joshua Crawford" userId="d608c48234c0d028" providerId="LiveId" clId="{0AFF0462-4968-41CF-8CF8-01ECCCF83145}" dt="2023-03-21T01:41:43.404" v="5876" actId="20577"/>
          <ac:spMkLst>
            <pc:docMk/>
            <pc:sldMk cId="1759047700" sldId="270"/>
            <ac:spMk id="2" creationId="{4F74CD5F-190D-8AF1-9CB4-215601A94F9B}"/>
          </ac:spMkLst>
        </pc:spChg>
        <pc:spChg chg="mod">
          <ac:chgData name="Joshua Crawford" userId="d608c48234c0d028" providerId="LiveId" clId="{0AFF0462-4968-41CF-8CF8-01ECCCF83145}" dt="2023-03-27T23:38:08.012" v="6495" actId="14100"/>
          <ac:spMkLst>
            <pc:docMk/>
            <pc:sldMk cId="1759047700" sldId="270"/>
            <ac:spMk id="3" creationId="{79A78177-49F1-EDAA-74B1-5483034C1D68}"/>
          </ac:spMkLst>
        </pc:spChg>
        <pc:spChg chg="add mod">
          <ac:chgData name="Joshua Crawford" userId="d608c48234c0d028" providerId="LiveId" clId="{0AFF0462-4968-41CF-8CF8-01ECCCF83145}" dt="2023-03-27T23:39:39.404" v="6767" actId="20577"/>
          <ac:spMkLst>
            <pc:docMk/>
            <pc:sldMk cId="1759047700" sldId="270"/>
            <ac:spMk id="4" creationId="{ED45E375-CE61-A01D-E17C-86D2FEE630E4}"/>
          </ac:spMkLst>
        </pc:spChg>
        <pc:picChg chg="del">
          <ac:chgData name="Joshua Crawford" userId="d608c48234c0d028" providerId="LiveId" clId="{0AFF0462-4968-41CF-8CF8-01ECCCF83145}" dt="2023-03-21T01:41:46.735" v="5877" actId="478"/>
          <ac:picMkLst>
            <pc:docMk/>
            <pc:sldMk cId="1759047700" sldId="270"/>
            <ac:picMk id="6" creationId="{3EF0B670-8C80-FFDC-7330-14963767C026}"/>
          </ac:picMkLst>
        </pc:picChg>
        <pc:picChg chg="del">
          <ac:chgData name="Joshua Crawford" userId="d608c48234c0d028" providerId="LiveId" clId="{0AFF0462-4968-41CF-8CF8-01ECCCF83145}" dt="2023-03-21T01:41:47.313" v="5878" actId="478"/>
          <ac:picMkLst>
            <pc:docMk/>
            <pc:sldMk cId="1759047700" sldId="270"/>
            <ac:picMk id="9" creationId="{3E8C45F2-C9A3-7508-5A0F-D0D9458293C1}"/>
          </ac:picMkLst>
        </pc:picChg>
      </pc:sldChg>
      <pc:sldChg chg="addSp delSp modSp add mod">
        <pc:chgData name="Joshua Crawford" userId="d608c48234c0d028" providerId="LiveId" clId="{0AFF0462-4968-41CF-8CF8-01ECCCF83145}" dt="2023-03-28T00:45:57.771" v="6908" actId="1076"/>
        <pc:sldMkLst>
          <pc:docMk/>
          <pc:sldMk cId="4175283314" sldId="271"/>
        </pc:sldMkLst>
        <pc:spChg chg="del mod">
          <ac:chgData name="Joshua Crawford" userId="d608c48234c0d028" providerId="LiveId" clId="{0AFF0462-4968-41CF-8CF8-01ECCCF83145}" dt="2023-03-27T23:41:07.650" v="6781" actId="478"/>
          <ac:spMkLst>
            <pc:docMk/>
            <pc:sldMk cId="4175283314" sldId="271"/>
            <ac:spMk id="3" creationId="{79A78177-49F1-EDAA-74B1-5483034C1D68}"/>
          </ac:spMkLst>
        </pc:spChg>
        <pc:spChg chg="add mod">
          <ac:chgData name="Joshua Crawford" userId="d608c48234c0d028" providerId="LiveId" clId="{0AFF0462-4968-41CF-8CF8-01ECCCF83145}" dt="2023-03-28T00:45:57.771" v="6908" actId="1076"/>
          <ac:spMkLst>
            <pc:docMk/>
            <pc:sldMk cId="4175283314" sldId="271"/>
            <ac:spMk id="4" creationId="{2A7D4FFB-4959-B1D4-FB96-AD1B2EA99DB1}"/>
          </ac:spMkLst>
        </pc:spChg>
      </pc:sldChg>
      <pc:sldChg chg="addSp modSp add mod ord modAnim">
        <pc:chgData name="Joshua Crawford" userId="d608c48234c0d028" providerId="LiveId" clId="{0AFF0462-4968-41CF-8CF8-01ECCCF83145}" dt="2023-03-28T01:11:54.556" v="7142" actId="14100"/>
        <pc:sldMkLst>
          <pc:docMk/>
          <pc:sldMk cId="1355543373" sldId="272"/>
        </pc:sldMkLst>
        <pc:spChg chg="mod">
          <ac:chgData name="Joshua Crawford" userId="d608c48234c0d028" providerId="LiveId" clId="{0AFF0462-4968-41CF-8CF8-01ECCCF83145}" dt="2023-03-28T00:50:51.391" v="6936" actId="20577"/>
          <ac:spMkLst>
            <pc:docMk/>
            <pc:sldMk cId="1355543373" sldId="272"/>
            <ac:spMk id="2" creationId="{4F74CD5F-190D-8AF1-9CB4-215601A94F9B}"/>
          </ac:spMkLst>
        </pc:spChg>
        <pc:spChg chg="mod">
          <ac:chgData name="Joshua Crawford" userId="d608c48234c0d028" providerId="LiveId" clId="{0AFF0462-4968-41CF-8CF8-01ECCCF83145}" dt="2023-03-28T00:51:33.698" v="7074" actId="20577"/>
          <ac:spMkLst>
            <pc:docMk/>
            <pc:sldMk cId="1355543373" sldId="272"/>
            <ac:spMk id="3" creationId="{79A78177-49F1-EDAA-74B1-5483034C1D68}"/>
          </ac:spMkLst>
        </pc:spChg>
        <pc:spChg chg="mod">
          <ac:chgData name="Joshua Crawford" userId="d608c48234c0d028" providerId="LiveId" clId="{0AFF0462-4968-41CF-8CF8-01ECCCF83145}" dt="2023-03-28T01:11:14.514" v="7119" actId="14100"/>
          <ac:spMkLst>
            <pc:docMk/>
            <pc:sldMk cId="1355543373" sldId="272"/>
            <ac:spMk id="4" creationId="{ED45E375-CE61-A01D-E17C-86D2FEE630E4}"/>
          </ac:spMkLst>
        </pc:spChg>
        <pc:spChg chg="add mod">
          <ac:chgData name="Joshua Crawford" userId="d608c48234c0d028" providerId="LiveId" clId="{0AFF0462-4968-41CF-8CF8-01ECCCF83145}" dt="2023-03-28T01:11:54.556" v="7142" actId="14100"/>
          <ac:spMkLst>
            <pc:docMk/>
            <pc:sldMk cId="1355543373" sldId="272"/>
            <ac:spMk id="5" creationId="{987DCEA3-3269-D169-3449-7A11493ABBC5}"/>
          </ac:spMkLst>
        </pc:spChg>
      </pc:sldChg>
      <pc:sldChg chg="add del setBg">
        <pc:chgData name="Joshua Crawford" userId="d608c48234c0d028" providerId="LiveId" clId="{0AFF0462-4968-41CF-8CF8-01ECCCF83145}" dt="2023-03-28T01:12:04.790" v="7144" actId="47"/>
        <pc:sldMkLst>
          <pc:docMk/>
          <pc:sldMk cId="52982818" sldId="273"/>
        </pc:sldMkLst>
      </pc:sldChg>
      <pc:sldChg chg="addSp delSp modSp add mod ord">
        <pc:chgData name="Joshua Crawford" userId="d608c48234c0d028" providerId="LiveId" clId="{0AFF0462-4968-41CF-8CF8-01ECCCF83145}" dt="2023-03-28T01:19:08.439" v="7450" actId="1076"/>
        <pc:sldMkLst>
          <pc:docMk/>
          <pc:sldMk cId="2313051629" sldId="273"/>
        </pc:sldMkLst>
        <pc:spChg chg="mod">
          <ac:chgData name="Joshua Crawford" userId="d608c48234c0d028" providerId="LiveId" clId="{0AFF0462-4968-41CF-8CF8-01ECCCF83145}" dt="2023-03-28T01:13:25.317" v="7177" actId="20577"/>
          <ac:spMkLst>
            <pc:docMk/>
            <pc:sldMk cId="2313051629" sldId="273"/>
            <ac:spMk id="2" creationId="{4030C659-C75E-D159-B69B-21DC5CBC0B60}"/>
          </ac:spMkLst>
        </pc:spChg>
        <pc:spChg chg="mod">
          <ac:chgData name="Joshua Crawford" userId="d608c48234c0d028" providerId="LiveId" clId="{0AFF0462-4968-41CF-8CF8-01ECCCF83145}" dt="2023-03-28T01:13:17.418" v="7159" actId="20577"/>
          <ac:spMkLst>
            <pc:docMk/>
            <pc:sldMk cId="2313051629" sldId="273"/>
            <ac:spMk id="3" creationId="{D4956B03-68AD-5BA0-8D6D-753091B38983}"/>
          </ac:spMkLst>
        </pc:spChg>
        <pc:spChg chg="add mod">
          <ac:chgData name="Joshua Crawford" userId="d608c48234c0d028" providerId="LiveId" clId="{0AFF0462-4968-41CF-8CF8-01ECCCF83145}" dt="2023-03-28T01:18:59.521" v="7448" actId="20577"/>
          <ac:spMkLst>
            <pc:docMk/>
            <pc:sldMk cId="2313051629" sldId="273"/>
            <ac:spMk id="4" creationId="{04DDE093-7E10-15BF-95D0-A24E8C8B4E01}"/>
          </ac:spMkLst>
        </pc:spChg>
        <pc:picChg chg="add mod">
          <ac:chgData name="Joshua Crawford" userId="d608c48234c0d028" providerId="LiveId" clId="{0AFF0462-4968-41CF-8CF8-01ECCCF83145}" dt="2023-03-28T01:19:04.363" v="7449" actId="1076"/>
          <ac:picMkLst>
            <pc:docMk/>
            <pc:sldMk cId="2313051629" sldId="273"/>
            <ac:picMk id="5" creationId="{1C9820EF-6187-34A5-4D87-AF2297E7A386}"/>
          </ac:picMkLst>
        </pc:picChg>
        <pc:picChg chg="add mod">
          <ac:chgData name="Joshua Crawford" userId="d608c48234c0d028" providerId="LiveId" clId="{0AFF0462-4968-41CF-8CF8-01ECCCF83145}" dt="2023-03-28T01:19:08.439" v="7450" actId="1076"/>
          <ac:picMkLst>
            <pc:docMk/>
            <pc:sldMk cId="2313051629" sldId="273"/>
            <ac:picMk id="1026" creationId="{23A1D0FF-9659-3B60-7BCB-ED8811D18E09}"/>
          </ac:picMkLst>
        </pc:picChg>
        <pc:picChg chg="add mod">
          <ac:chgData name="Joshua Crawford" userId="d608c48234c0d028" providerId="LiveId" clId="{0AFF0462-4968-41CF-8CF8-01ECCCF83145}" dt="2023-03-28T01:18:24.046" v="7406" actId="1076"/>
          <ac:picMkLst>
            <pc:docMk/>
            <pc:sldMk cId="2313051629" sldId="273"/>
            <ac:picMk id="1028" creationId="{E564A8AC-FC49-3460-13F8-BB41E9802499}"/>
          </ac:picMkLst>
        </pc:picChg>
        <pc:picChg chg="del">
          <ac:chgData name="Joshua Crawford" userId="d608c48234c0d028" providerId="LiveId" clId="{0AFF0462-4968-41CF-8CF8-01ECCCF83145}" dt="2023-03-28T01:12:21.039" v="7157" actId="478"/>
          <ac:picMkLst>
            <pc:docMk/>
            <pc:sldMk cId="2313051629" sldId="273"/>
            <ac:picMk id="2050" creationId="{61B41356-40D7-1046-753C-5486E622C369}"/>
          </ac:picMkLst>
        </pc:picChg>
        <pc:picChg chg="del">
          <ac:chgData name="Joshua Crawford" userId="d608c48234c0d028" providerId="LiveId" clId="{0AFF0462-4968-41CF-8CF8-01ECCCF83145}" dt="2023-03-28T01:12:22.658" v="7158" actId="478"/>
          <ac:picMkLst>
            <pc:docMk/>
            <pc:sldMk cId="2313051629" sldId="273"/>
            <ac:picMk id="2052" creationId="{6AF37B16-2B01-3DA4-CB52-7367D5382695}"/>
          </ac:picMkLst>
        </pc:picChg>
      </pc:sldChg>
      <pc:sldChg chg="addSp delSp modSp add mod ord delAnim">
        <pc:chgData name="Joshua Crawford" userId="d608c48234c0d028" providerId="LiveId" clId="{0AFF0462-4968-41CF-8CF8-01ECCCF83145}" dt="2023-03-28T23:30:23.514" v="7730" actId="1076"/>
        <pc:sldMkLst>
          <pc:docMk/>
          <pc:sldMk cId="2354185653" sldId="274"/>
        </pc:sldMkLst>
        <pc:spChg chg="mod">
          <ac:chgData name="Joshua Crawford" userId="d608c48234c0d028" providerId="LiveId" clId="{0AFF0462-4968-41CF-8CF8-01ECCCF83145}" dt="2023-03-28T01:19:52.944" v="7464" actId="20577"/>
          <ac:spMkLst>
            <pc:docMk/>
            <pc:sldMk cId="2354185653" sldId="274"/>
            <ac:spMk id="2" creationId="{4F74CD5F-190D-8AF1-9CB4-215601A94F9B}"/>
          </ac:spMkLst>
        </pc:spChg>
        <pc:spChg chg="mod">
          <ac:chgData name="Joshua Crawford" userId="d608c48234c0d028" providerId="LiveId" clId="{0AFF0462-4968-41CF-8CF8-01ECCCF83145}" dt="2023-03-28T23:30:21.443" v="7729" actId="14100"/>
          <ac:spMkLst>
            <pc:docMk/>
            <pc:sldMk cId="2354185653" sldId="274"/>
            <ac:spMk id="3" creationId="{79A78177-49F1-EDAA-74B1-5483034C1D68}"/>
          </ac:spMkLst>
        </pc:spChg>
        <pc:spChg chg="del">
          <ac:chgData name="Joshua Crawford" userId="d608c48234c0d028" providerId="LiveId" clId="{0AFF0462-4968-41CF-8CF8-01ECCCF83145}" dt="2023-03-28T01:19:58.422" v="7466" actId="478"/>
          <ac:spMkLst>
            <pc:docMk/>
            <pc:sldMk cId="2354185653" sldId="274"/>
            <ac:spMk id="4" creationId="{ED45E375-CE61-A01D-E17C-86D2FEE630E4}"/>
          </ac:spMkLst>
        </pc:spChg>
        <pc:spChg chg="del">
          <ac:chgData name="Joshua Crawford" userId="d608c48234c0d028" providerId="LiveId" clId="{0AFF0462-4968-41CF-8CF8-01ECCCF83145}" dt="2023-03-28T01:19:56.911" v="7465" actId="478"/>
          <ac:spMkLst>
            <pc:docMk/>
            <pc:sldMk cId="2354185653" sldId="274"/>
            <ac:spMk id="5" creationId="{987DCEA3-3269-D169-3449-7A11493ABBC5}"/>
          </ac:spMkLst>
        </pc:spChg>
        <pc:picChg chg="add mod">
          <ac:chgData name="Joshua Crawford" userId="d608c48234c0d028" providerId="LiveId" clId="{0AFF0462-4968-41CF-8CF8-01ECCCF83145}" dt="2023-03-28T23:30:23.514" v="7730" actId="1076"/>
          <ac:picMkLst>
            <pc:docMk/>
            <pc:sldMk cId="2354185653" sldId="274"/>
            <ac:picMk id="1026" creationId="{77C4D4E5-EE2A-3B30-5798-DBA27BF6B05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D02A2-B78D-CEE5-4A6F-138127CB00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3DD3382-F20F-DB00-3F29-3616DD827D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837B6DA-275C-7389-14EC-F5D6722ECC44}"/>
              </a:ext>
            </a:extLst>
          </p:cNvPr>
          <p:cNvSpPr>
            <a:spLocks noGrp="1"/>
          </p:cNvSpPr>
          <p:nvPr>
            <p:ph type="dt" sz="half" idx="10"/>
          </p:nvPr>
        </p:nvSpPr>
        <p:spPr/>
        <p:txBody>
          <a:bodyPr/>
          <a:lstStyle/>
          <a:p>
            <a:fld id="{EA344482-619E-414A-BE39-D74BB0C95D40}" type="datetimeFigureOut">
              <a:rPr lang="en-AU" smtClean="0"/>
              <a:t>29/03/2023</a:t>
            </a:fld>
            <a:endParaRPr lang="en-AU"/>
          </a:p>
        </p:txBody>
      </p:sp>
      <p:sp>
        <p:nvSpPr>
          <p:cNvPr id="5" name="Footer Placeholder 4">
            <a:extLst>
              <a:ext uri="{FF2B5EF4-FFF2-40B4-BE49-F238E27FC236}">
                <a16:creationId xmlns:a16="http://schemas.microsoft.com/office/drawing/2014/main" id="{2227F378-CC48-D406-48FA-1A2342843B9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F99B5C3-8A05-DB14-65BA-D1A45471D760}"/>
              </a:ext>
            </a:extLst>
          </p:cNvPr>
          <p:cNvSpPr>
            <a:spLocks noGrp="1"/>
          </p:cNvSpPr>
          <p:nvPr>
            <p:ph type="sldNum" sz="quarter" idx="12"/>
          </p:nvPr>
        </p:nvSpPr>
        <p:spPr/>
        <p:txBody>
          <a:bodyPr/>
          <a:lstStyle/>
          <a:p>
            <a:fld id="{B697EEB7-1AC0-45F9-AABA-5C28E8E851CD}" type="slidenum">
              <a:rPr lang="en-AU" smtClean="0"/>
              <a:t>‹#›</a:t>
            </a:fld>
            <a:endParaRPr lang="en-AU"/>
          </a:p>
        </p:txBody>
      </p:sp>
    </p:spTree>
    <p:extLst>
      <p:ext uri="{BB962C8B-B14F-4D97-AF65-F5344CB8AC3E}">
        <p14:creationId xmlns:p14="http://schemas.microsoft.com/office/powerpoint/2010/main" val="2058084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05487-AB43-88AE-683C-29AD6F17955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7D2225A-159B-060C-94AD-29FDC8AE4C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D8E7FE8-9D9D-2250-3A2E-36824955EB1F}"/>
              </a:ext>
            </a:extLst>
          </p:cNvPr>
          <p:cNvSpPr>
            <a:spLocks noGrp="1"/>
          </p:cNvSpPr>
          <p:nvPr>
            <p:ph type="dt" sz="half" idx="10"/>
          </p:nvPr>
        </p:nvSpPr>
        <p:spPr/>
        <p:txBody>
          <a:bodyPr/>
          <a:lstStyle/>
          <a:p>
            <a:fld id="{EA344482-619E-414A-BE39-D74BB0C95D40}" type="datetimeFigureOut">
              <a:rPr lang="en-AU" smtClean="0"/>
              <a:t>29/03/2023</a:t>
            </a:fld>
            <a:endParaRPr lang="en-AU"/>
          </a:p>
        </p:txBody>
      </p:sp>
      <p:sp>
        <p:nvSpPr>
          <p:cNvPr id="5" name="Footer Placeholder 4">
            <a:extLst>
              <a:ext uri="{FF2B5EF4-FFF2-40B4-BE49-F238E27FC236}">
                <a16:creationId xmlns:a16="http://schemas.microsoft.com/office/drawing/2014/main" id="{D9AA0061-EF9D-18ED-868C-6597C880C7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54E3921-61E2-4CDE-E6E4-4F86F07F2E82}"/>
              </a:ext>
            </a:extLst>
          </p:cNvPr>
          <p:cNvSpPr>
            <a:spLocks noGrp="1"/>
          </p:cNvSpPr>
          <p:nvPr>
            <p:ph type="sldNum" sz="quarter" idx="12"/>
          </p:nvPr>
        </p:nvSpPr>
        <p:spPr/>
        <p:txBody>
          <a:bodyPr/>
          <a:lstStyle/>
          <a:p>
            <a:fld id="{B697EEB7-1AC0-45F9-AABA-5C28E8E851CD}" type="slidenum">
              <a:rPr lang="en-AU" smtClean="0"/>
              <a:t>‹#›</a:t>
            </a:fld>
            <a:endParaRPr lang="en-AU"/>
          </a:p>
        </p:txBody>
      </p:sp>
    </p:spTree>
    <p:extLst>
      <p:ext uri="{BB962C8B-B14F-4D97-AF65-F5344CB8AC3E}">
        <p14:creationId xmlns:p14="http://schemas.microsoft.com/office/powerpoint/2010/main" val="590472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7ED0E5-C02F-7930-23D0-39315628EF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7006FCA-AE26-9765-CC95-3987581582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A3E72D1-A345-FB10-96D5-77F2DDFE6947}"/>
              </a:ext>
            </a:extLst>
          </p:cNvPr>
          <p:cNvSpPr>
            <a:spLocks noGrp="1"/>
          </p:cNvSpPr>
          <p:nvPr>
            <p:ph type="dt" sz="half" idx="10"/>
          </p:nvPr>
        </p:nvSpPr>
        <p:spPr/>
        <p:txBody>
          <a:bodyPr/>
          <a:lstStyle/>
          <a:p>
            <a:fld id="{EA344482-619E-414A-BE39-D74BB0C95D40}" type="datetimeFigureOut">
              <a:rPr lang="en-AU" smtClean="0"/>
              <a:t>29/03/2023</a:t>
            </a:fld>
            <a:endParaRPr lang="en-AU"/>
          </a:p>
        </p:txBody>
      </p:sp>
      <p:sp>
        <p:nvSpPr>
          <p:cNvPr id="5" name="Footer Placeholder 4">
            <a:extLst>
              <a:ext uri="{FF2B5EF4-FFF2-40B4-BE49-F238E27FC236}">
                <a16:creationId xmlns:a16="http://schemas.microsoft.com/office/drawing/2014/main" id="{EB519935-7099-CD55-B457-438FDE6E62B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F3A07AA-E8A7-AEF1-38F1-B98F76011566}"/>
              </a:ext>
            </a:extLst>
          </p:cNvPr>
          <p:cNvSpPr>
            <a:spLocks noGrp="1"/>
          </p:cNvSpPr>
          <p:nvPr>
            <p:ph type="sldNum" sz="quarter" idx="12"/>
          </p:nvPr>
        </p:nvSpPr>
        <p:spPr/>
        <p:txBody>
          <a:bodyPr/>
          <a:lstStyle/>
          <a:p>
            <a:fld id="{B697EEB7-1AC0-45F9-AABA-5C28E8E851CD}" type="slidenum">
              <a:rPr lang="en-AU" smtClean="0"/>
              <a:t>‹#›</a:t>
            </a:fld>
            <a:endParaRPr lang="en-AU"/>
          </a:p>
        </p:txBody>
      </p:sp>
    </p:spTree>
    <p:extLst>
      <p:ext uri="{BB962C8B-B14F-4D97-AF65-F5344CB8AC3E}">
        <p14:creationId xmlns:p14="http://schemas.microsoft.com/office/powerpoint/2010/main" val="3058894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564E9-405B-7A89-F7F3-A41DBDE45E5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0637F27-91C4-CF1C-7397-4210EC2049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0AB2DFE-7F33-2AC6-873A-BA2B5DFBF137}"/>
              </a:ext>
            </a:extLst>
          </p:cNvPr>
          <p:cNvSpPr>
            <a:spLocks noGrp="1"/>
          </p:cNvSpPr>
          <p:nvPr>
            <p:ph type="dt" sz="half" idx="10"/>
          </p:nvPr>
        </p:nvSpPr>
        <p:spPr/>
        <p:txBody>
          <a:bodyPr/>
          <a:lstStyle/>
          <a:p>
            <a:fld id="{EA344482-619E-414A-BE39-D74BB0C95D40}" type="datetimeFigureOut">
              <a:rPr lang="en-AU" smtClean="0"/>
              <a:t>29/03/2023</a:t>
            </a:fld>
            <a:endParaRPr lang="en-AU"/>
          </a:p>
        </p:txBody>
      </p:sp>
      <p:sp>
        <p:nvSpPr>
          <p:cNvPr id="5" name="Footer Placeholder 4">
            <a:extLst>
              <a:ext uri="{FF2B5EF4-FFF2-40B4-BE49-F238E27FC236}">
                <a16:creationId xmlns:a16="http://schemas.microsoft.com/office/drawing/2014/main" id="{54C1BB3D-2553-B8CD-C93F-522706A0BFC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48D377A-81F7-5CF4-99FE-960CC02D8AAE}"/>
              </a:ext>
            </a:extLst>
          </p:cNvPr>
          <p:cNvSpPr>
            <a:spLocks noGrp="1"/>
          </p:cNvSpPr>
          <p:nvPr>
            <p:ph type="sldNum" sz="quarter" idx="12"/>
          </p:nvPr>
        </p:nvSpPr>
        <p:spPr/>
        <p:txBody>
          <a:bodyPr/>
          <a:lstStyle/>
          <a:p>
            <a:fld id="{B697EEB7-1AC0-45F9-AABA-5C28E8E851CD}" type="slidenum">
              <a:rPr lang="en-AU" smtClean="0"/>
              <a:t>‹#›</a:t>
            </a:fld>
            <a:endParaRPr lang="en-AU"/>
          </a:p>
        </p:txBody>
      </p:sp>
    </p:spTree>
    <p:extLst>
      <p:ext uri="{BB962C8B-B14F-4D97-AF65-F5344CB8AC3E}">
        <p14:creationId xmlns:p14="http://schemas.microsoft.com/office/powerpoint/2010/main" val="4173529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5519-6E9C-C449-2C69-1E188BD989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CB5E22D-26C7-D44C-386D-D3FA3734B2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2DA61E-A01F-F99B-7058-1F3437701E97}"/>
              </a:ext>
            </a:extLst>
          </p:cNvPr>
          <p:cNvSpPr>
            <a:spLocks noGrp="1"/>
          </p:cNvSpPr>
          <p:nvPr>
            <p:ph type="dt" sz="half" idx="10"/>
          </p:nvPr>
        </p:nvSpPr>
        <p:spPr/>
        <p:txBody>
          <a:bodyPr/>
          <a:lstStyle/>
          <a:p>
            <a:fld id="{EA344482-619E-414A-BE39-D74BB0C95D40}" type="datetimeFigureOut">
              <a:rPr lang="en-AU" smtClean="0"/>
              <a:t>29/03/2023</a:t>
            </a:fld>
            <a:endParaRPr lang="en-AU"/>
          </a:p>
        </p:txBody>
      </p:sp>
      <p:sp>
        <p:nvSpPr>
          <p:cNvPr id="5" name="Footer Placeholder 4">
            <a:extLst>
              <a:ext uri="{FF2B5EF4-FFF2-40B4-BE49-F238E27FC236}">
                <a16:creationId xmlns:a16="http://schemas.microsoft.com/office/drawing/2014/main" id="{BB85968D-2040-6090-496C-1ED429AC80C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91D3A1-8A92-07B7-FFB9-635AE2CD190B}"/>
              </a:ext>
            </a:extLst>
          </p:cNvPr>
          <p:cNvSpPr>
            <a:spLocks noGrp="1"/>
          </p:cNvSpPr>
          <p:nvPr>
            <p:ph type="sldNum" sz="quarter" idx="12"/>
          </p:nvPr>
        </p:nvSpPr>
        <p:spPr/>
        <p:txBody>
          <a:bodyPr/>
          <a:lstStyle/>
          <a:p>
            <a:fld id="{B697EEB7-1AC0-45F9-AABA-5C28E8E851CD}" type="slidenum">
              <a:rPr lang="en-AU" smtClean="0"/>
              <a:t>‹#›</a:t>
            </a:fld>
            <a:endParaRPr lang="en-AU"/>
          </a:p>
        </p:txBody>
      </p:sp>
    </p:spTree>
    <p:extLst>
      <p:ext uri="{BB962C8B-B14F-4D97-AF65-F5344CB8AC3E}">
        <p14:creationId xmlns:p14="http://schemas.microsoft.com/office/powerpoint/2010/main" val="3095670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538C-C866-BD57-86A6-9C2B3FCA576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CED0D58-D083-5ED5-3F9A-5A15C49308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4912AAA8-678A-92D3-3E98-C4745B7C91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75CBCD7F-8A47-6390-98CC-C6AF7D469805}"/>
              </a:ext>
            </a:extLst>
          </p:cNvPr>
          <p:cNvSpPr>
            <a:spLocks noGrp="1"/>
          </p:cNvSpPr>
          <p:nvPr>
            <p:ph type="dt" sz="half" idx="10"/>
          </p:nvPr>
        </p:nvSpPr>
        <p:spPr/>
        <p:txBody>
          <a:bodyPr/>
          <a:lstStyle/>
          <a:p>
            <a:fld id="{EA344482-619E-414A-BE39-D74BB0C95D40}" type="datetimeFigureOut">
              <a:rPr lang="en-AU" smtClean="0"/>
              <a:t>29/03/2023</a:t>
            </a:fld>
            <a:endParaRPr lang="en-AU"/>
          </a:p>
        </p:txBody>
      </p:sp>
      <p:sp>
        <p:nvSpPr>
          <p:cNvPr id="6" name="Footer Placeholder 5">
            <a:extLst>
              <a:ext uri="{FF2B5EF4-FFF2-40B4-BE49-F238E27FC236}">
                <a16:creationId xmlns:a16="http://schemas.microsoft.com/office/drawing/2014/main" id="{5888A78B-909B-17F7-225B-E5F90D02880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6654572-3D79-BA2D-5735-9C1B353FA5DA}"/>
              </a:ext>
            </a:extLst>
          </p:cNvPr>
          <p:cNvSpPr>
            <a:spLocks noGrp="1"/>
          </p:cNvSpPr>
          <p:nvPr>
            <p:ph type="sldNum" sz="quarter" idx="12"/>
          </p:nvPr>
        </p:nvSpPr>
        <p:spPr/>
        <p:txBody>
          <a:bodyPr/>
          <a:lstStyle/>
          <a:p>
            <a:fld id="{B697EEB7-1AC0-45F9-AABA-5C28E8E851CD}" type="slidenum">
              <a:rPr lang="en-AU" smtClean="0"/>
              <a:t>‹#›</a:t>
            </a:fld>
            <a:endParaRPr lang="en-AU"/>
          </a:p>
        </p:txBody>
      </p:sp>
    </p:spTree>
    <p:extLst>
      <p:ext uri="{BB962C8B-B14F-4D97-AF65-F5344CB8AC3E}">
        <p14:creationId xmlns:p14="http://schemas.microsoft.com/office/powerpoint/2010/main" val="3177134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8AB0B-7B33-60BF-457D-55F1D498632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330A648-D578-49AF-2773-6FF24D03EF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7E8375-9971-A73F-3F32-13D89C2BC4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5937897-6220-2C87-A6B6-F6E9C6C8C4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DEB1C7-F510-1983-1635-F29B357D54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9A76815-E2E7-AADB-B2D0-EAF205D44EA8}"/>
              </a:ext>
            </a:extLst>
          </p:cNvPr>
          <p:cNvSpPr>
            <a:spLocks noGrp="1"/>
          </p:cNvSpPr>
          <p:nvPr>
            <p:ph type="dt" sz="half" idx="10"/>
          </p:nvPr>
        </p:nvSpPr>
        <p:spPr/>
        <p:txBody>
          <a:bodyPr/>
          <a:lstStyle/>
          <a:p>
            <a:fld id="{EA344482-619E-414A-BE39-D74BB0C95D40}" type="datetimeFigureOut">
              <a:rPr lang="en-AU" smtClean="0"/>
              <a:t>29/03/2023</a:t>
            </a:fld>
            <a:endParaRPr lang="en-AU"/>
          </a:p>
        </p:txBody>
      </p:sp>
      <p:sp>
        <p:nvSpPr>
          <p:cNvPr id="8" name="Footer Placeholder 7">
            <a:extLst>
              <a:ext uri="{FF2B5EF4-FFF2-40B4-BE49-F238E27FC236}">
                <a16:creationId xmlns:a16="http://schemas.microsoft.com/office/drawing/2014/main" id="{23B084E1-5B92-1545-1FB0-5EA79EC69BA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23A30AA-C84E-A5EE-7CB9-5A8D743735E0}"/>
              </a:ext>
            </a:extLst>
          </p:cNvPr>
          <p:cNvSpPr>
            <a:spLocks noGrp="1"/>
          </p:cNvSpPr>
          <p:nvPr>
            <p:ph type="sldNum" sz="quarter" idx="12"/>
          </p:nvPr>
        </p:nvSpPr>
        <p:spPr/>
        <p:txBody>
          <a:bodyPr/>
          <a:lstStyle/>
          <a:p>
            <a:fld id="{B697EEB7-1AC0-45F9-AABA-5C28E8E851CD}" type="slidenum">
              <a:rPr lang="en-AU" smtClean="0"/>
              <a:t>‹#›</a:t>
            </a:fld>
            <a:endParaRPr lang="en-AU"/>
          </a:p>
        </p:txBody>
      </p:sp>
    </p:spTree>
    <p:extLst>
      <p:ext uri="{BB962C8B-B14F-4D97-AF65-F5344CB8AC3E}">
        <p14:creationId xmlns:p14="http://schemas.microsoft.com/office/powerpoint/2010/main" val="426071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CC52-3F33-CF7E-59AF-C2477E55C200}"/>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DD13E173-3523-98F8-EC29-D26C7809C265}"/>
              </a:ext>
            </a:extLst>
          </p:cNvPr>
          <p:cNvSpPr>
            <a:spLocks noGrp="1"/>
          </p:cNvSpPr>
          <p:nvPr>
            <p:ph type="dt" sz="half" idx="10"/>
          </p:nvPr>
        </p:nvSpPr>
        <p:spPr/>
        <p:txBody>
          <a:bodyPr/>
          <a:lstStyle/>
          <a:p>
            <a:fld id="{EA344482-619E-414A-BE39-D74BB0C95D40}" type="datetimeFigureOut">
              <a:rPr lang="en-AU" smtClean="0"/>
              <a:t>29/03/2023</a:t>
            </a:fld>
            <a:endParaRPr lang="en-AU"/>
          </a:p>
        </p:txBody>
      </p:sp>
      <p:sp>
        <p:nvSpPr>
          <p:cNvPr id="4" name="Footer Placeholder 3">
            <a:extLst>
              <a:ext uri="{FF2B5EF4-FFF2-40B4-BE49-F238E27FC236}">
                <a16:creationId xmlns:a16="http://schemas.microsoft.com/office/drawing/2014/main" id="{0A1BFC1B-D9C1-A5ED-6B20-CF9B4B59959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A4ED2CE-7A90-D7F7-665E-F485F244316E}"/>
              </a:ext>
            </a:extLst>
          </p:cNvPr>
          <p:cNvSpPr>
            <a:spLocks noGrp="1"/>
          </p:cNvSpPr>
          <p:nvPr>
            <p:ph type="sldNum" sz="quarter" idx="12"/>
          </p:nvPr>
        </p:nvSpPr>
        <p:spPr/>
        <p:txBody>
          <a:bodyPr/>
          <a:lstStyle/>
          <a:p>
            <a:fld id="{B697EEB7-1AC0-45F9-AABA-5C28E8E851CD}" type="slidenum">
              <a:rPr lang="en-AU" smtClean="0"/>
              <a:t>‹#›</a:t>
            </a:fld>
            <a:endParaRPr lang="en-AU"/>
          </a:p>
        </p:txBody>
      </p:sp>
    </p:spTree>
    <p:extLst>
      <p:ext uri="{BB962C8B-B14F-4D97-AF65-F5344CB8AC3E}">
        <p14:creationId xmlns:p14="http://schemas.microsoft.com/office/powerpoint/2010/main" val="149142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CB1A5D-4809-72F8-4D0F-2C9D2C0A6345}"/>
              </a:ext>
            </a:extLst>
          </p:cNvPr>
          <p:cNvSpPr>
            <a:spLocks noGrp="1"/>
          </p:cNvSpPr>
          <p:nvPr>
            <p:ph type="dt" sz="half" idx="10"/>
          </p:nvPr>
        </p:nvSpPr>
        <p:spPr/>
        <p:txBody>
          <a:bodyPr/>
          <a:lstStyle/>
          <a:p>
            <a:fld id="{EA344482-619E-414A-BE39-D74BB0C95D40}" type="datetimeFigureOut">
              <a:rPr lang="en-AU" smtClean="0"/>
              <a:t>29/03/2023</a:t>
            </a:fld>
            <a:endParaRPr lang="en-AU"/>
          </a:p>
        </p:txBody>
      </p:sp>
      <p:sp>
        <p:nvSpPr>
          <p:cNvPr id="3" name="Footer Placeholder 2">
            <a:extLst>
              <a:ext uri="{FF2B5EF4-FFF2-40B4-BE49-F238E27FC236}">
                <a16:creationId xmlns:a16="http://schemas.microsoft.com/office/drawing/2014/main" id="{3EF7E8A1-C922-AD1C-39E5-0167CA1CD4B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BEB1759-5CF4-0928-84F0-BA003657FE13}"/>
              </a:ext>
            </a:extLst>
          </p:cNvPr>
          <p:cNvSpPr>
            <a:spLocks noGrp="1"/>
          </p:cNvSpPr>
          <p:nvPr>
            <p:ph type="sldNum" sz="quarter" idx="12"/>
          </p:nvPr>
        </p:nvSpPr>
        <p:spPr/>
        <p:txBody>
          <a:bodyPr/>
          <a:lstStyle/>
          <a:p>
            <a:fld id="{B697EEB7-1AC0-45F9-AABA-5C28E8E851CD}" type="slidenum">
              <a:rPr lang="en-AU" smtClean="0"/>
              <a:t>‹#›</a:t>
            </a:fld>
            <a:endParaRPr lang="en-AU"/>
          </a:p>
        </p:txBody>
      </p:sp>
    </p:spTree>
    <p:extLst>
      <p:ext uri="{BB962C8B-B14F-4D97-AF65-F5344CB8AC3E}">
        <p14:creationId xmlns:p14="http://schemas.microsoft.com/office/powerpoint/2010/main" val="1924370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F72ED-3315-DA74-6091-B795D2ED17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833960E-DAA6-EC7A-9C5B-6FF2378184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CE160404-A2E0-2163-0CA5-552294D8DE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DF7E01-7707-D0AD-2525-A96543A7A9A6}"/>
              </a:ext>
            </a:extLst>
          </p:cNvPr>
          <p:cNvSpPr>
            <a:spLocks noGrp="1"/>
          </p:cNvSpPr>
          <p:nvPr>
            <p:ph type="dt" sz="half" idx="10"/>
          </p:nvPr>
        </p:nvSpPr>
        <p:spPr/>
        <p:txBody>
          <a:bodyPr/>
          <a:lstStyle/>
          <a:p>
            <a:fld id="{EA344482-619E-414A-BE39-D74BB0C95D40}" type="datetimeFigureOut">
              <a:rPr lang="en-AU" smtClean="0"/>
              <a:t>29/03/2023</a:t>
            </a:fld>
            <a:endParaRPr lang="en-AU"/>
          </a:p>
        </p:txBody>
      </p:sp>
      <p:sp>
        <p:nvSpPr>
          <p:cNvPr id="6" name="Footer Placeholder 5">
            <a:extLst>
              <a:ext uri="{FF2B5EF4-FFF2-40B4-BE49-F238E27FC236}">
                <a16:creationId xmlns:a16="http://schemas.microsoft.com/office/drawing/2014/main" id="{A30B19E5-01DB-E491-D5AE-9FA5B0419D0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22F58EE-65AA-96BA-E0BC-7C1257581CCF}"/>
              </a:ext>
            </a:extLst>
          </p:cNvPr>
          <p:cNvSpPr>
            <a:spLocks noGrp="1"/>
          </p:cNvSpPr>
          <p:nvPr>
            <p:ph type="sldNum" sz="quarter" idx="12"/>
          </p:nvPr>
        </p:nvSpPr>
        <p:spPr/>
        <p:txBody>
          <a:bodyPr/>
          <a:lstStyle/>
          <a:p>
            <a:fld id="{B697EEB7-1AC0-45F9-AABA-5C28E8E851CD}" type="slidenum">
              <a:rPr lang="en-AU" smtClean="0"/>
              <a:t>‹#›</a:t>
            </a:fld>
            <a:endParaRPr lang="en-AU"/>
          </a:p>
        </p:txBody>
      </p:sp>
    </p:spTree>
    <p:extLst>
      <p:ext uri="{BB962C8B-B14F-4D97-AF65-F5344CB8AC3E}">
        <p14:creationId xmlns:p14="http://schemas.microsoft.com/office/powerpoint/2010/main" val="3074001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09CF-330A-9528-40D1-C9CA5042F5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BFFFAB7-3516-6369-249C-B645DBC8FB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B2DFA13-D36C-4532-E478-0F7B860EB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CC7CC9-B8E9-5AE1-F6B1-583F19F97D11}"/>
              </a:ext>
            </a:extLst>
          </p:cNvPr>
          <p:cNvSpPr>
            <a:spLocks noGrp="1"/>
          </p:cNvSpPr>
          <p:nvPr>
            <p:ph type="dt" sz="half" idx="10"/>
          </p:nvPr>
        </p:nvSpPr>
        <p:spPr/>
        <p:txBody>
          <a:bodyPr/>
          <a:lstStyle/>
          <a:p>
            <a:fld id="{EA344482-619E-414A-BE39-D74BB0C95D40}" type="datetimeFigureOut">
              <a:rPr lang="en-AU" smtClean="0"/>
              <a:t>29/03/2023</a:t>
            </a:fld>
            <a:endParaRPr lang="en-AU"/>
          </a:p>
        </p:txBody>
      </p:sp>
      <p:sp>
        <p:nvSpPr>
          <p:cNvPr id="6" name="Footer Placeholder 5">
            <a:extLst>
              <a:ext uri="{FF2B5EF4-FFF2-40B4-BE49-F238E27FC236}">
                <a16:creationId xmlns:a16="http://schemas.microsoft.com/office/drawing/2014/main" id="{FF88AB67-57DE-3D76-4DFE-30050185DEF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4BA638F-84FC-4770-4CEB-E35053BEA728}"/>
              </a:ext>
            </a:extLst>
          </p:cNvPr>
          <p:cNvSpPr>
            <a:spLocks noGrp="1"/>
          </p:cNvSpPr>
          <p:nvPr>
            <p:ph type="sldNum" sz="quarter" idx="12"/>
          </p:nvPr>
        </p:nvSpPr>
        <p:spPr/>
        <p:txBody>
          <a:bodyPr/>
          <a:lstStyle/>
          <a:p>
            <a:fld id="{B697EEB7-1AC0-45F9-AABA-5C28E8E851CD}" type="slidenum">
              <a:rPr lang="en-AU" smtClean="0"/>
              <a:t>‹#›</a:t>
            </a:fld>
            <a:endParaRPr lang="en-AU"/>
          </a:p>
        </p:txBody>
      </p:sp>
    </p:spTree>
    <p:extLst>
      <p:ext uri="{BB962C8B-B14F-4D97-AF65-F5344CB8AC3E}">
        <p14:creationId xmlns:p14="http://schemas.microsoft.com/office/powerpoint/2010/main" val="2182779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22B8F5-B168-30DC-CA54-234F0767DC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4B8F751-159D-8826-08CA-90B60B15F9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031F119-9AC1-0294-5D3D-67778D0B5B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44482-619E-414A-BE39-D74BB0C95D40}" type="datetimeFigureOut">
              <a:rPr lang="en-AU" smtClean="0"/>
              <a:t>29/03/2023</a:t>
            </a:fld>
            <a:endParaRPr lang="en-AU"/>
          </a:p>
        </p:txBody>
      </p:sp>
      <p:sp>
        <p:nvSpPr>
          <p:cNvPr id="5" name="Footer Placeholder 4">
            <a:extLst>
              <a:ext uri="{FF2B5EF4-FFF2-40B4-BE49-F238E27FC236}">
                <a16:creationId xmlns:a16="http://schemas.microsoft.com/office/drawing/2014/main" id="{3748DC8B-D536-C504-1FB7-F4384A6A60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EB9C763-2D12-FE3C-9EB4-BCADB7481E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97EEB7-1AC0-45F9-AABA-5C28E8E851CD}" type="slidenum">
              <a:rPr lang="en-AU" smtClean="0"/>
              <a:t>‹#›</a:t>
            </a:fld>
            <a:endParaRPr lang="en-AU"/>
          </a:p>
        </p:txBody>
      </p:sp>
    </p:spTree>
    <p:extLst>
      <p:ext uri="{BB962C8B-B14F-4D97-AF65-F5344CB8AC3E}">
        <p14:creationId xmlns:p14="http://schemas.microsoft.com/office/powerpoint/2010/main" val="1224290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mazon tree boa coiled around branch">
            <a:extLst>
              <a:ext uri="{FF2B5EF4-FFF2-40B4-BE49-F238E27FC236}">
                <a16:creationId xmlns:a16="http://schemas.microsoft.com/office/drawing/2014/main" id="{079B968F-A3EB-842C-D44B-BC56D5853440}"/>
              </a:ext>
            </a:extLst>
          </p:cNvPr>
          <p:cNvPicPr>
            <a:picLocks noChangeAspect="1"/>
          </p:cNvPicPr>
          <p:nvPr/>
        </p:nvPicPr>
        <p:blipFill rotWithShape="1">
          <a:blip r:embed="rId2"/>
          <a:srcRect l="4803" r="10824"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56CA3E-65F9-BA8C-737F-6F60F415D3C9}"/>
              </a:ext>
            </a:extLst>
          </p:cNvPr>
          <p:cNvSpPr>
            <a:spLocks noGrp="1"/>
          </p:cNvSpPr>
          <p:nvPr>
            <p:ph type="ctrTitle"/>
          </p:nvPr>
        </p:nvSpPr>
        <p:spPr>
          <a:xfrm>
            <a:off x="477981" y="1122363"/>
            <a:ext cx="4023360" cy="3204134"/>
          </a:xfrm>
        </p:spPr>
        <p:txBody>
          <a:bodyPr anchor="b">
            <a:normAutofit/>
          </a:bodyPr>
          <a:lstStyle/>
          <a:p>
            <a:pPr algn="l"/>
            <a:r>
              <a:rPr lang="en-AU" sz="4800"/>
              <a:t>mpi4py: Parallelisation in Python</a:t>
            </a:r>
          </a:p>
        </p:txBody>
      </p:sp>
      <p:sp>
        <p:nvSpPr>
          <p:cNvPr id="3" name="Subtitle 2">
            <a:extLst>
              <a:ext uri="{FF2B5EF4-FFF2-40B4-BE49-F238E27FC236}">
                <a16:creationId xmlns:a16="http://schemas.microsoft.com/office/drawing/2014/main" id="{A98AA160-7DFD-40A4-6F58-8D9B257F7741}"/>
              </a:ext>
            </a:extLst>
          </p:cNvPr>
          <p:cNvSpPr>
            <a:spLocks noGrp="1"/>
          </p:cNvSpPr>
          <p:nvPr>
            <p:ph type="subTitle" idx="1"/>
          </p:nvPr>
        </p:nvSpPr>
        <p:spPr>
          <a:xfrm>
            <a:off x="477980" y="4872922"/>
            <a:ext cx="4023359" cy="1208141"/>
          </a:xfrm>
        </p:spPr>
        <p:txBody>
          <a:bodyPr>
            <a:normAutofit/>
          </a:bodyPr>
          <a:lstStyle/>
          <a:p>
            <a:pPr algn="l"/>
            <a:r>
              <a:rPr lang="en-AU" sz="2000" dirty="0"/>
              <a:t>Josh Crawford</a:t>
            </a:r>
          </a:p>
          <a:p>
            <a:pPr algn="l"/>
            <a:r>
              <a:rPr lang="en-AU" sz="2000" dirty="0"/>
              <a:t>S4S, 31</a:t>
            </a:r>
            <a:r>
              <a:rPr lang="en-AU" sz="2000" baseline="30000" dirty="0"/>
              <a:t>st</a:t>
            </a:r>
            <a:r>
              <a:rPr lang="en-AU" sz="2000" dirty="0"/>
              <a:t> March 2023</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273833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F74CD5F-190D-8AF1-9CB4-215601A94F9B}"/>
              </a:ext>
            </a:extLst>
          </p:cNvPr>
          <p:cNvSpPr>
            <a:spLocks noGrp="1"/>
          </p:cNvSpPr>
          <p:nvPr>
            <p:ph type="title"/>
          </p:nvPr>
        </p:nvSpPr>
        <p:spPr>
          <a:xfrm>
            <a:off x="838200" y="669925"/>
            <a:ext cx="4508946" cy="1325563"/>
          </a:xfrm>
        </p:spPr>
        <p:txBody>
          <a:bodyPr anchor="b">
            <a:normAutofit/>
          </a:bodyPr>
          <a:lstStyle/>
          <a:p>
            <a:pPr algn="r"/>
            <a:r>
              <a:rPr lang="en-AU" dirty="0">
                <a:solidFill>
                  <a:schemeClr val="bg1"/>
                </a:solidFill>
              </a:rPr>
              <a:t>MPI Review</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A78177-49F1-EDAA-74B1-5483034C1D68}"/>
              </a:ext>
            </a:extLst>
          </p:cNvPr>
          <p:cNvSpPr>
            <a:spLocks noGrp="1"/>
          </p:cNvSpPr>
          <p:nvPr>
            <p:ph idx="1"/>
          </p:nvPr>
        </p:nvSpPr>
        <p:spPr>
          <a:xfrm>
            <a:off x="1392667" y="2398957"/>
            <a:ext cx="9406666" cy="3526144"/>
          </a:xfrm>
        </p:spPr>
        <p:txBody>
          <a:bodyPr>
            <a:normAutofit/>
          </a:bodyPr>
          <a:lstStyle/>
          <a:p>
            <a:r>
              <a:rPr lang="en-AU" sz="1450" dirty="0">
                <a:solidFill>
                  <a:schemeClr val="bg1"/>
                </a:solidFill>
              </a:rPr>
              <a:t>MPI (Message Passing Interface) is the gold-standard for parallelisation.</a:t>
            </a:r>
          </a:p>
          <a:p>
            <a:r>
              <a:rPr lang="en-AU" sz="1450" dirty="0">
                <a:solidFill>
                  <a:schemeClr val="bg1"/>
                </a:solidFill>
              </a:rPr>
              <a:t>MPI effectively allows for inter-process communication when running code across multiple processes.</a:t>
            </a:r>
          </a:p>
          <a:p>
            <a:endParaRPr lang="en-AU" sz="145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4B3DD4C4-9452-CE93-15CF-E97ACAA3AC3B}"/>
              </a:ext>
            </a:extLst>
          </p:cNvPr>
          <p:cNvSpPr/>
          <p:nvPr/>
        </p:nvSpPr>
        <p:spPr>
          <a:xfrm>
            <a:off x="5155096" y="2972868"/>
            <a:ext cx="1365346" cy="51915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Node 0</a:t>
            </a:r>
          </a:p>
        </p:txBody>
      </p:sp>
      <p:sp>
        <p:nvSpPr>
          <p:cNvPr id="6" name="Rectangle: Rounded Corners 5">
            <a:extLst>
              <a:ext uri="{FF2B5EF4-FFF2-40B4-BE49-F238E27FC236}">
                <a16:creationId xmlns:a16="http://schemas.microsoft.com/office/drawing/2014/main" id="{F47A4315-36B3-EA85-309C-85078348E0B8}"/>
              </a:ext>
            </a:extLst>
          </p:cNvPr>
          <p:cNvSpPr/>
          <p:nvPr/>
        </p:nvSpPr>
        <p:spPr>
          <a:xfrm>
            <a:off x="2410000" y="4113552"/>
            <a:ext cx="1365346" cy="51915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Node 0</a:t>
            </a:r>
          </a:p>
        </p:txBody>
      </p:sp>
      <p:sp>
        <p:nvSpPr>
          <p:cNvPr id="7" name="Rectangle: Rounded Corners 6">
            <a:extLst>
              <a:ext uri="{FF2B5EF4-FFF2-40B4-BE49-F238E27FC236}">
                <a16:creationId xmlns:a16="http://schemas.microsoft.com/office/drawing/2014/main" id="{0034B74A-1948-23E1-03FD-9B1BDF5CEC68}"/>
              </a:ext>
            </a:extLst>
          </p:cNvPr>
          <p:cNvSpPr/>
          <p:nvPr/>
        </p:nvSpPr>
        <p:spPr>
          <a:xfrm>
            <a:off x="4359134" y="4113551"/>
            <a:ext cx="1365346" cy="51915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Node 1</a:t>
            </a:r>
          </a:p>
        </p:txBody>
      </p:sp>
      <p:sp>
        <p:nvSpPr>
          <p:cNvPr id="9" name="Rectangle: Rounded Corners 8">
            <a:extLst>
              <a:ext uri="{FF2B5EF4-FFF2-40B4-BE49-F238E27FC236}">
                <a16:creationId xmlns:a16="http://schemas.microsoft.com/office/drawing/2014/main" id="{C1E7A924-06EC-AD80-CCD7-A8BD9ADD192A}"/>
              </a:ext>
            </a:extLst>
          </p:cNvPr>
          <p:cNvSpPr/>
          <p:nvPr/>
        </p:nvSpPr>
        <p:spPr>
          <a:xfrm>
            <a:off x="6308268" y="4091129"/>
            <a:ext cx="1365346" cy="51915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Node 2</a:t>
            </a:r>
          </a:p>
        </p:txBody>
      </p:sp>
      <p:sp>
        <p:nvSpPr>
          <p:cNvPr id="11" name="Rectangle: Rounded Corners 10">
            <a:extLst>
              <a:ext uri="{FF2B5EF4-FFF2-40B4-BE49-F238E27FC236}">
                <a16:creationId xmlns:a16="http://schemas.microsoft.com/office/drawing/2014/main" id="{18F316B1-8739-F1F5-3D3D-0ABD3DBC968B}"/>
              </a:ext>
            </a:extLst>
          </p:cNvPr>
          <p:cNvSpPr/>
          <p:nvPr/>
        </p:nvSpPr>
        <p:spPr>
          <a:xfrm>
            <a:off x="8257402" y="4085767"/>
            <a:ext cx="1365346" cy="51915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Node 3</a:t>
            </a:r>
          </a:p>
        </p:txBody>
      </p:sp>
      <p:cxnSp>
        <p:nvCxnSpPr>
          <p:cNvPr id="14" name="Straight Arrow Connector 13">
            <a:extLst>
              <a:ext uri="{FF2B5EF4-FFF2-40B4-BE49-F238E27FC236}">
                <a16:creationId xmlns:a16="http://schemas.microsoft.com/office/drawing/2014/main" id="{0F599ADF-BB02-BE4A-F105-D77D6B877C1B}"/>
              </a:ext>
            </a:extLst>
          </p:cNvPr>
          <p:cNvCxnSpPr>
            <a:stCxn id="5" idx="2"/>
            <a:endCxn id="6" idx="0"/>
          </p:cNvCxnSpPr>
          <p:nvPr/>
        </p:nvCxnSpPr>
        <p:spPr>
          <a:xfrm flipH="1">
            <a:off x="3092673" y="3492025"/>
            <a:ext cx="2745096" cy="621527"/>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FDEF61BC-DA1F-0476-FA38-0F2F812F2137}"/>
              </a:ext>
            </a:extLst>
          </p:cNvPr>
          <p:cNvCxnSpPr>
            <a:stCxn id="5" idx="2"/>
            <a:endCxn id="7" idx="0"/>
          </p:cNvCxnSpPr>
          <p:nvPr/>
        </p:nvCxnSpPr>
        <p:spPr>
          <a:xfrm flipH="1">
            <a:off x="5041807" y="3492025"/>
            <a:ext cx="795962" cy="621526"/>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031E318B-01AB-B695-E871-A41D8244371A}"/>
              </a:ext>
            </a:extLst>
          </p:cNvPr>
          <p:cNvCxnSpPr>
            <a:stCxn id="5" idx="2"/>
            <a:endCxn id="9" idx="0"/>
          </p:cNvCxnSpPr>
          <p:nvPr/>
        </p:nvCxnSpPr>
        <p:spPr>
          <a:xfrm>
            <a:off x="5837769" y="3492025"/>
            <a:ext cx="1153172" cy="599104"/>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20" name="Straight Arrow Connector 19">
            <a:extLst>
              <a:ext uri="{FF2B5EF4-FFF2-40B4-BE49-F238E27FC236}">
                <a16:creationId xmlns:a16="http://schemas.microsoft.com/office/drawing/2014/main" id="{3699CD01-BAFD-5C95-1887-73336579A116}"/>
              </a:ext>
            </a:extLst>
          </p:cNvPr>
          <p:cNvCxnSpPr>
            <a:stCxn id="5" idx="2"/>
            <a:endCxn id="11" idx="0"/>
          </p:cNvCxnSpPr>
          <p:nvPr/>
        </p:nvCxnSpPr>
        <p:spPr>
          <a:xfrm>
            <a:off x="5837769" y="3492025"/>
            <a:ext cx="3102306" cy="59374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21" name="Rectangle: Rounded Corners 20">
            <a:extLst>
              <a:ext uri="{FF2B5EF4-FFF2-40B4-BE49-F238E27FC236}">
                <a16:creationId xmlns:a16="http://schemas.microsoft.com/office/drawing/2014/main" id="{81A3CDEB-FD5A-F59F-F6C5-913430863166}"/>
              </a:ext>
            </a:extLst>
          </p:cNvPr>
          <p:cNvSpPr/>
          <p:nvPr/>
        </p:nvSpPr>
        <p:spPr>
          <a:xfrm>
            <a:off x="5155096" y="6274834"/>
            <a:ext cx="1365346" cy="51915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Node 0</a:t>
            </a:r>
          </a:p>
        </p:txBody>
      </p:sp>
      <p:sp>
        <p:nvSpPr>
          <p:cNvPr id="22" name="Rectangle: Rounded Corners 21">
            <a:extLst>
              <a:ext uri="{FF2B5EF4-FFF2-40B4-BE49-F238E27FC236}">
                <a16:creationId xmlns:a16="http://schemas.microsoft.com/office/drawing/2014/main" id="{1469F9AC-C76E-0833-55FD-DD5455437411}"/>
              </a:ext>
            </a:extLst>
          </p:cNvPr>
          <p:cNvSpPr/>
          <p:nvPr/>
        </p:nvSpPr>
        <p:spPr>
          <a:xfrm>
            <a:off x="2410000" y="4661471"/>
            <a:ext cx="7212748" cy="519157"/>
          </a:xfrm>
          <a:prstGeom prst="roundRect">
            <a:avLst/>
          </a:prstGeom>
          <a:solidFill>
            <a:schemeClr val="accent2"/>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Nodes communicate amongst each other</a:t>
            </a:r>
          </a:p>
        </p:txBody>
      </p:sp>
      <p:sp>
        <p:nvSpPr>
          <p:cNvPr id="23" name="Rectangle: Rounded Corners 22">
            <a:extLst>
              <a:ext uri="{FF2B5EF4-FFF2-40B4-BE49-F238E27FC236}">
                <a16:creationId xmlns:a16="http://schemas.microsoft.com/office/drawing/2014/main" id="{4D751ACD-F084-6778-F84B-110E9CA9C73F}"/>
              </a:ext>
            </a:extLst>
          </p:cNvPr>
          <p:cNvSpPr/>
          <p:nvPr/>
        </p:nvSpPr>
        <p:spPr>
          <a:xfrm>
            <a:off x="2410000" y="5239530"/>
            <a:ext cx="1365346" cy="51915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Node 0</a:t>
            </a:r>
          </a:p>
        </p:txBody>
      </p:sp>
      <p:sp>
        <p:nvSpPr>
          <p:cNvPr id="24" name="Rectangle: Rounded Corners 23">
            <a:extLst>
              <a:ext uri="{FF2B5EF4-FFF2-40B4-BE49-F238E27FC236}">
                <a16:creationId xmlns:a16="http://schemas.microsoft.com/office/drawing/2014/main" id="{9EA64E37-8E47-E83C-9BA7-9E0DDD1ED537}"/>
              </a:ext>
            </a:extLst>
          </p:cNvPr>
          <p:cNvSpPr/>
          <p:nvPr/>
        </p:nvSpPr>
        <p:spPr>
          <a:xfrm>
            <a:off x="4359134" y="5239529"/>
            <a:ext cx="1365346" cy="51915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Node 1</a:t>
            </a:r>
          </a:p>
        </p:txBody>
      </p:sp>
      <p:sp>
        <p:nvSpPr>
          <p:cNvPr id="25" name="Rectangle: Rounded Corners 24">
            <a:extLst>
              <a:ext uri="{FF2B5EF4-FFF2-40B4-BE49-F238E27FC236}">
                <a16:creationId xmlns:a16="http://schemas.microsoft.com/office/drawing/2014/main" id="{C487C901-7F2B-7A53-690C-13C27EE312A7}"/>
              </a:ext>
            </a:extLst>
          </p:cNvPr>
          <p:cNvSpPr/>
          <p:nvPr/>
        </p:nvSpPr>
        <p:spPr>
          <a:xfrm>
            <a:off x="6308268" y="5217107"/>
            <a:ext cx="1365346" cy="51915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Node 2</a:t>
            </a:r>
          </a:p>
        </p:txBody>
      </p:sp>
      <p:sp>
        <p:nvSpPr>
          <p:cNvPr id="26" name="Rectangle: Rounded Corners 25">
            <a:extLst>
              <a:ext uri="{FF2B5EF4-FFF2-40B4-BE49-F238E27FC236}">
                <a16:creationId xmlns:a16="http://schemas.microsoft.com/office/drawing/2014/main" id="{0B681B5F-5572-215C-0F0D-9A4A726F952C}"/>
              </a:ext>
            </a:extLst>
          </p:cNvPr>
          <p:cNvSpPr/>
          <p:nvPr/>
        </p:nvSpPr>
        <p:spPr>
          <a:xfrm>
            <a:off x="8257402" y="5211745"/>
            <a:ext cx="1365346" cy="51915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Node 3</a:t>
            </a:r>
          </a:p>
        </p:txBody>
      </p:sp>
      <p:cxnSp>
        <p:nvCxnSpPr>
          <p:cNvPr id="27" name="Straight Arrow Connector 26">
            <a:extLst>
              <a:ext uri="{FF2B5EF4-FFF2-40B4-BE49-F238E27FC236}">
                <a16:creationId xmlns:a16="http://schemas.microsoft.com/office/drawing/2014/main" id="{910D7A31-600D-4533-1B14-5CCB2D2551E3}"/>
              </a:ext>
            </a:extLst>
          </p:cNvPr>
          <p:cNvCxnSpPr>
            <a:cxnSpLocks/>
            <a:stCxn id="23" idx="2"/>
            <a:endCxn id="21" idx="0"/>
          </p:cNvCxnSpPr>
          <p:nvPr/>
        </p:nvCxnSpPr>
        <p:spPr>
          <a:xfrm>
            <a:off x="3092673" y="5758687"/>
            <a:ext cx="2745096" cy="516147"/>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30" name="Straight Arrow Connector 29">
            <a:extLst>
              <a:ext uri="{FF2B5EF4-FFF2-40B4-BE49-F238E27FC236}">
                <a16:creationId xmlns:a16="http://schemas.microsoft.com/office/drawing/2014/main" id="{9BE3F1FD-4779-16B3-D19F-EE5A4480EF68}"/>
              </a:ext>
            </a:extLst>
          </p:cNvPr>
          <p:cNvCxnSpPr>
            <a:cxnSpLocks/>
            <a:stCxn id="24" idx="2"/>
            <a:endCxn id="21" idx="0"/>
          </p:cNvCxnSpPr>
          <p:nvPr/>
        </p:nvCxnSpPr>
        <p:spPr>
          <a:xfrm>
            <a:off x="5041807" y="5758686"/>
            <a:ext cx="795962" cy="516148"/>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33" name="Straight Arrow Connector 32">
            <a:extLst>
              <a:ext uri="{FF2B5EF4-FFF2-40B4-BE49-F238E27FC236}">
                <a16:creationId xmlns:a16="http://schemas.microsoft.com/office/drawing/2014/main" id="{05262E67-2910-F2C7-3407-2DB6DBFF9B09}"/>
              </a:ext>
            </a:extLst>
          </p:cNvPr>
          <p:cNvCxnSpPr>
            <a:cxnSpLocks/>
            <a:stCxn id="25" idx="2"/>
            <a:endCxn id="21" idx="0"/>
          </p:cNvCxnSpPr>
          <p:nvPr/>
        </p:nvCxnSpPr>
        <p:spPr>
          <a:xfrm flipH="1">
            <a:off x="5837769" y="5736264"/>
            <a:ext cx="1153172" cy="53857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36" name="Straight Arrow Connector 35">
            <a:extLst>
              <a:ext uri="{FF2B5EF4-FFF2-40B4-BE49-F238E27FC236}">
                <a16:creationId xmlns:a16="http://schemas.microsoft.com/office/drawing/2014/main" id="{4D04A4F2-5390-D6B2-A106-E92F646C1555}"/>
              </a:ext>
            </a:extLst>
          </p:cNvPr>
          <p:cNvCxnSpPr>
            <a:cxnSpLocks/>
            <a:stCxn id="26" idx="2"/>
            <a:endCxn id="21" idx="0"/>
          </p:cNvCxnSpPr>
          <p:nvPr/>
        </p:nvCxnSpPr>
        <p:spPr>
          <a:xfrm flipH="1">
            <a:off x="5837769" y="5730902"/>
            <a:ext cx="3102306" cy="54393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082184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F74CD5F-190D-8AF1-9CB4-215601A94F9B}"/>
              </a:ext>
            </a:extLst>
          </p:cNvPr>
          <p:cNvSpPr>
            <a:spLocks noGrp="1"/>
          </p:cNvSpPr>
          <p:nvPr>
            <p:ph type="title"/>
          </p:nvPr>
        </p:nvSpPr>
        <p:spPr>
          <a:xfrm>
            <a:off x="838200" y="669925"/>
            <a:ext cx="4508946" cy="1325563"/>
          </a:xfrm>
        </p:spPr>
        <p:txBody>
          <a:bodyPr anchor="b">
            <a:normAutofit fontScale="90000"/>
          </a:bodyPr>
          <a:lstStyle/>
          <a:p>
            <a:pPr algn="r"/>
            <a:r>
              <a:rPr lang="en-AU" dirty="0">
                <a:solidFill>
                  <a:schemeClr val="bg1"/>
                </a:solidFill>
              </a:rPr>
              <a:t>Essential Functions:</a:t>
            </a:r>
            <a:br>
              <a:rPr lang="en-AU" dirty="0">
                <a:solidFill>
                  <a:schemeClr val="bg1"/>
                </a:solidFill>
              </a:rPr>
            </a:br>
            <a:r>
              <a:rPr lang="en-AU" dirty="0">
                <a:solidFill>
                  <a:schemeClr val="bg1"/>
                </a:solidFill>
              </a:rPr>
              <a:t>Setting Up</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A78177-49F1-EDAA-74B1-5483034C1D68}"/>
              </a:ext>
            </a:extLst>
          </p:cNvPr>
          <p:cNvSpPr>
            <a:spLocks noGrp="1"/>
          </p:cNvSpPr>
          <p:nvPr>
            <p:ph idx="1"/>
          </p:nvPr>
        </p:nvSpPr>
        <p:spPr>
          <a:xfrm>
            <a:off x="1392667" y="2398957"/>
            <a:ext cx="5220936" cy="3526144"/>
          </a:xfrm>
        </p:spPr>
        <p:txBody>
          <a:bodyPr>
            <a:normAutofit/>
          </a:bodyPr>
          <a:lstStyle/>
          <a:p>
            <a:r>
              <a:rPr lang="en-AU" sz="2000" dirty="0">
                <a:solidFill>
                  <a:schemeClr val="bg1"/>
                </a:solidFill>
              </a:rPr>
              <a:t>Initialisation:</a:t>
            </a:r>
          </a:p>
          <a:p>
            <a:pPr lvl="1"/>
            <a:r>
              <a:rPr lang="en-AU" sz="1600" dirty="0">
                <a:solidFill>
                  <a:schemeClr val="bg1"/>
                </a:solidFill>
              </a:rPr>
              <a:t>Set up a communicator between processors.</a:t>
            </a:r>
          </a:p>
          <a:p>
            <a:pPr lvl="1"/>
            <a:r>
              <a:rPr lang="en-AU" sz="1600" dirty="0">
                <a:solidFill>
                  <a:schemeClr val="bg1"/>
                </a:solidFill>
              </a:rPr>
              <a:t>Enumerate each process with an integer (rank).</a:t>
            </a:r>
          </a:p>
          <a:p>
            <a:pPr lvl="1"/>
            <a:r>
              <a:rPr lang="en-AU" sz="1600" dirty="0">
                <a:solidFill>
                  <a:schemeClr val="bg1"/>
                </a:solidFill>
              </a:rPr>
              <a:t>Identify number of processes (size)</a:t>
            </a:r>
          </a:p>
          <a:p>
            <a:endParaRPr lang="en-AU" sz="2000" dirty="0">
              <a:solidFill>
                <a:schemeClr val="bg1"/>
              </a:solidFill>
            </a:endParaRPr>
          </a:p>
          <a:p>
            <a:r>
              <a:rPr lang="en-AU" sz="2000" dirty="0">
                <a:solidFill>
                  <a:schemeClr val="bg1"/>
                </a:solidFill>
              </a:rPr>
              <a:t>Finalisation:</a:t>
            </a:r>
          </a:p>
          <a:p>
            <a:pPr lvl="1"/>
            <a:r>
              <a:rPr lang="en-AU" sz="1600" dirty="0">
                <a:solidFill>
                  <a:schemeClr val="bg1"/>
                </a:solidFill>
              </a:rPr>
              <a:t>Close the communicator.</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ncredible fast lord of the game | Death Grips | Know Your Meme">
            <a:extLst>
              <a:ext uri="{FF2B5EF4-FFF2-40B4-BE49-F238E27FC236}">
                <a16:creationId xmlns:a16="http://schemas.microsoft.com/office/drawing/2014/main" id="{D00C6305-3EFC-5F90-4B50-D260BC81C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6965" y="1520128"/>
            <a:ext cx="5838825" cy="44672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202CABE-E66C-EB64-B15D-A38C96076FEE}"/>
              </a:ext>
            </a:extLst>
          </p:cNvPr>
          <p:cNvSpPr txBox="1"/>
          <p:nvPr/>
        </p:nvSpPr>
        <p:spPr>
          <a:xfrm>
            <a:off x="8224337" y="1626156"/>
            <a:ext cx="572568" cy="307777"/>
          </a:xfrm>
          <a:prstGeom prst="rect">
            <a:avLst/>
          </a:prstGeom>
          <a:solidFill>
            <a:schemeClr val="bg1"/>
          </a:solidFill>
        </p:spPr>
        <p:txBody>
          <a:bodyPr wrap="square" rtlCol="0">
            <a:spAutoFit/>
          </a:bodyPr>
          <a:lstStyle/>
          <a:p>
            <a:r>
              <a:rPr lang="en-AU" sz="1400" dirty="0"/>
              <a:t>Data</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808D0E1-15B1-BCED-5C50-63AA01157C08}"/>
                  </a:ext>
                </a:extLst>
              </p:cNvPr>
              <p:cNvSpPr txBox="1"/>
              <p:nvPr/>
            </p:nvSpPr>
            <p:spPr>
              <a:xfrm>
                <a:off x="7880064" y="3461314"/>
                <a:ext cx="1249573" cy="730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AU" i="1" smtClean="0">
                              <a:latin typeface="Cambria Math" panose="02040503050406030204" pitchFamily="18" charset="0"/>
                            </a:rPr>
                          </m:ctrlPr>
                        </m:dPr>
                        <m:e>
                          <m:m>
                            <m:mPr>
                              <m:mcs>
                                <m:mc>
                                  <m:mcPr>
                                    <m:count m:val="3"/>
                                    <m:mcJc m:val="center"/>
                                  </m:mcPr>
                                </m:mc>
                              </m:mcs>
                              <m:ctrlPr>
                                <a:rPr lang="en-AU" i="1" smtClean="0">
                                  <a:latin typeface="Cambria Math" panose="02040503050406030204" pitchFamily="18" charset="0"/>
                                </a:rPr>
                              </m:ctrlPr>
                            </m:mPr>
                            <m:mr>
                              <m:e>
                                <m:r>
                                  <m:rPr>
                                    <m:brk m:alnAt="7"/>
                                  </m:rPr>
                                  <a:rPr lang="en-AU" b="0" i="1" smtClean="0">
                                    <a:latin typeface="Cambria Math" panose="02040503050406030204" pitchFamily="18" charset="0"/>
                                  </a:rPr>
                                  <m:t>1</m:t>
                                </m:r>
                              </m:e>
                              <m:e>
                                <m:r>
                                  <a:rPr lang="en-AU" i="1" smtClean="0">
                                    <a:latin typeface="Cambria Math" panose="02040503050406030204" pitchFamily="18" charset="0"/>
                                  </a:rPr>
                                  <m:t>⋯</m:t>
                                </m:r>
                              </m:e>
                              <m:e>
                                <m:r>
                                  <a:rPr lang="en-AU" b="0" i="1" smtClean="0">
                                    <a:latin typeface="Cambria Math" panose="02040503050406030204" pitchFamily="18" charset="0"/>
                                  </a:rPr>
                                  <m:t>0</m:t>
                                </m:r>
                              </m:e>
                            </m:mr>
                            <m:mr>
                              <m:e>
                                <m:r>
                                  <a:rPr lang="en-AU" i="1" smtClean="0">
                                    <a:latin typeface="Cambria Math" panose="02040503050406030204" pitchFamily="18" charset="0"/>
                                  </a:rPr>
                                  <m:t>⋮</m:t>
                                </m:r>
                              </m:e>
                              <m:e>
                                <m:r>
                                  <a:rPr lang="en-AU" i="1" smtClean="0">
                                    <a:latin typeface="Cambria Math" panose="02040503050406030204" pitchFamily="18" charset="0"/>
                                  </a:rPr>
                                  <m:t>⋱</m:t>
                                </m:r>
                              </m:e>
                              <m:e>
                                <m:r>
                                  <a:rPr lang="en-AU" i="1" smtClean="0">
                                    <a:latin typeface="Cambria Math" panose="02040503050406030204" pitchFamily="18" charset="0"/>
                                  </a:rPr>
                                  <m:t>⋮</m:t>
                                </m:r>
                              </m:e>
                            </m:mr>
                            <m:mr>
                              <m:e>
                                <m:r>
                                  <a:rPr lang="en-AU" b="0" i="1" smtClean="0">
                                    <a:latin typeface="Cambria Math" panose="02040503050406030204" pitchFamily="18" charset="0"/>
                                  </a:rPr>
                                  <m:t>1</m:t>
                                </m:r>
                              </m:e>
                              <m:e>
                                <m:r>
                                  <a:rPr lang="en-AU" i="1" smtClean="0">
                                    <a:latin typeface="Cambria Math" panose="02040503050406030204" pitchFamily="18" charset="0"/>
                                  </a:rPr>
                                  <m:t>⋯</m:t>
                                </m:r>
                              </m:e>
                              <m:e>
                                <m:r>
                                  <a:rPr lang="en-AU" b="0" i="1" smtClean="0">
                                    <a:latin typeface="Cambria Math" panose="02040503050406030204" pitchFamily="18" charset="0"/>
                                  </a:rPr>
                                  <m:t>1</m:t>
                                </m:r>
                              </m:e>
                            </m:mr>
                          </m:m>
                        </m:e>
                      </m:d>
                    </m:oMath>
                  </m:oMathPara>
                </a14:m>
                <a:endParaRPr lang="en-AU" dirty="0"/>
              </a:p>
            </p:txBody>
          </p:sp>
        </mc:Choice>
        <mc:Fallback xmlns="">
          <p:sp>
            <p:nvSpPr>
              <p:cNvPr id="6" name="TextBox 5">
                <a:extLst>
                  <a:ext uri="{FF2B5EF4-FFF2-40B4-BE49-F238E27FC236}">
                    <a16:creationId xmlns:a16="http://schemas.microsoft.com/office/drawing/2014/main" id="{1808D0E1-15B1-BCED-5C50-63AA01157C08}"/>
                  </a:ext>
                </a:extLst>
              </p:cNvPr>
              <p:cNvSpPr txBox="1">
                <a:spLocks noRot="1" noChangeAspect="1" noMove="1" noResize="1" noEditPoints="1" noAdjustHandles="1" noChangeArrowheads="1" noChangeShapeType="1" noTextEdit="1"/>
              </p:cNvSpPr>
              <p:nvPr/>
            </p:nvSpPr>
            <p:spPr>
              <a:xfrm>
                <a:off x="7880064" y="3461314"/>
                <a:ext cx="1249573" cy="730777"/>
              </a:xfrm>
              <a:prstGeom prst="rect">
                <a:avLst/>
              </a:prstGeom>
              <a:blipFill>
                <a:blip r:embed="rId3"/>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729715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F74CD5F-190D-8AF1-9CB4-215601A94F9B}"/>
              </a:ext>
            </a:extLst>
          </p:cNvPr>
          <p:cNvSpPr>
            <a:spLocks noGrp="1"/>
          </p:cNvSpPr>
          <p:nvPr>
            <p:ph type="title"/>
          </p:nvPr>
        </p:nvSpPr>
        <p:spPr>
          <a:xfrm>
            <a:off x="838200" y="669925"/>
            <a:ext cx="4508946" cy="1325563"/>
          </a:xfrm>
        </p:spPr>
        <p:txBody>
          <a:bodyPr anchor="b">
            <a:normAutofit fontScale="90000"/>
          </a:bodyPr>
          <a:lstStyle/>
          <a:p>
            <a:pPr algn="r"/>
            <a:r>
              <a:rPr lang="en-AU" dirty="0">
                <a:solidFill>
                  <a:schemeClr val="bg1"/>
                </a:solidFill>
              </a:rPr>
              <a:t>Essential Functions:</a:t>
            </a:r>
            <a:br>
              <a:rPr lang="en-AU" dirty="0">
                <a:solidFill>
                  <a:schemeClr val="bg1"/>
                </a:solidFill>
              </a:rPr>
            </a:br>
            <a:r>
              <a:rPr lang="en-AU" dirty="0">
                <a:solidFill>
                  <a:schemeClr val="bg1"/>
                </a:solidFill>
              </a:rPr>
              <a:t>Sending Data</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A78177-49F1-EDAA-74B1-5483034C1D68}"/>
              </a:ext>
            </a:extLst>
          </p:cNvPr>
          <p:cNvSpPr>
            <a:spLocks noGrp="1"/>
          </p:cNvSpPr>
          <p:nvPr>
            <p:ph idx="1"/>
          </p:nvPr>
        </p:nvSpPr>
        <p:spPr>
          <a:xfrm>
            <a:off x="1392667" y="2398957"/>
            <a:ext cx="5220936" cy="3526144"/>
          </a:xfrm>
        </p:spPr>
        <p:txBody>
          <a:bodyPr>
            <a:normAutofit/>
          </a:bodyPr>
          <a:lstStyle/>
          <a:p>
            <a:r>
              <a:rPr lang="en-AU" sz="2000" dirty="0">
                <a:solidFill>
                  <a:schemeClr val="bg1"/>
                </a:solidFill>
              </a:rPr>
              <a:t>Collective Sending Functions:</a:t>
            </a:r>
          </a:p>
          <a:p>
            <a:pPr lvl="1"/>
            <a:r>
              <a:rPr lang="en-AU" sz="1400" dirty="0">
                <a:solidFill>
                  <a:schemeClr val="bg1"/>
                </a:solidFill>
              </a:rPr>
              <a:t>Broadcasting:</a:t>
            </a:r>
          </a:p>
          <a:p>
            <a:pPr lvl="2"/>
            <a:r>
              <a:rPr lang="en-AU" sz="1400" dirty="0">
                <a:solidFill>
                  <a:schemeClr val="bg1"/>
                </a:solidFill>
              </a:rPr>
              <a:t>Sending the same set of data to each processor.</a:t>
            </a:r>
          </a:p>
          <a:p>
            <a:pPr lvl="1"/>
            <a:r>
              <a:rPr lang="en-AU" sz="1400" dirty="0">
                <a:solidFill>
                  <a:schemeClr val="bg1"/>
                </a:solidFill>
              </a:rPr>
              <a:t>Scattering:</a:t>
            </a:r>
          </a:p>
          <a:p>
            <a:pPr lvl="2"/>
            <a:r>
              <a:rPr lang="en-AU" sz="1400" dirty="0">
                <a:solidFill>
                  <a:schemeClr val="bg1"/>
                </a:solidFill>
              </a:rPr>
              <a:t>Splitting the data across all processors.</a:t>
            </a:r>
          </a:p>
          <a:p>
            <a:endParaRPr lang="en-AU" sz="2000" dirty="0">
              <a:solidFill>
                <a:schemeClr val="bg1"/>
              </a:solidFill>
            </a:endParaRPr>
          </a:p>
          <a:p>
            <a:r>
              <a:rPr lang="en-AU" sz="2000" dirty="0">
                <a:solidFill>
                  <a:schemeClr val="bg1"/>
                </a:solidFill>
              </a:rPr>
              <a:t>Point-to-point Sending Functions:</a:t>
            </a:r>
          </a:p>
          <a:p>
            <a:pPr lvl="1"/>
            <a:r>
              <a:rPr lang="en-AU" sz="1600" dirty="0">
                <a:solidFill>
                  <a:schemeClr val="bg1"/>
                </a:solidFill>
              </a:rPr>
              <a:t>Send:</a:t>
            </a:r>
          </a:p>
          <a:p>
            <a:pPr lvl="2"/>
            <a:r>
              <a:rPr lang="en-AU" sz="1400" dirty="0">
                <a:solidFill>
                  <a:schemeClr val="bg1"/>
                </a:solidFill>
              </a:rPr>
              <a:t>Send a copy of the data from one process to another process.</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1B653C5-7794-C910-58A4-FEA72B36A40B}"/>
              </a:ext>
            </a:extLst>
          </p:cNvPr>
          <p:cNvPicPr>
            <a:picLocks noChangeAspect="1"/>
          </p:cNvPicPr>
          <p:nvPr/>
        </p:nvPicPr>
        <p:blipFill>
          <a:blip r:embed="rId2"/>
          <a:stretch>
            <a:fillRect/>
          </a:stretch>
        </p:blipFill>
        <p:spPr>
          <a:xfrm>
            <a:off x="7880064" y="2283710"/>
            <a:ext cx="3541171" cy="3690497"/>
          </a:xfrm>
          <a:prstGeom prst="rect">
            <a:avLst/>
          </a:prstGeom>
        </p:spPr>
      </p:pic>
    </p:spTree>
    <p:extLst>
      <p:ext uri="{BB962C8B-B14F-4D97-AF65-F5344CB8AC3E}">
        <p14:creationId xmlns:p14="http://schemas.microsoft.com/office/powerpoint/2010/main" val="1038352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F74CD5F-190D-8AF1-9CB4-215601A94F9B}"/>
              </a:ext>
            </a:extLst>
          </p:cNvPr>
          <p:cNvSpPr>
            <a:spLocks noGrp="1"/>
          </p:cNvSpPr>
          <p:nvPr>
            <p:ph type="title"/>
          </p:nvPr>
        </p:nvSpPr>
        <p:spPr>
          <a:xfrm>
            <a:off x="838200" y="669925"/>
            <a:ext cx="4508946" cy="1325563"/>
          </a:xfrm>
        </p:spPr>
        <p:txBody>
          <a:bodyPr anchor="b">
            <a:normAutofit fontScale="90000"/>
          </a:bodyPr>
          <a:lstStyle/>
          <a:p>
            <a:pPr algn="r"/>
            <a:r>
              <a:rPr lang="en-AU" dirty="0">
                <a:solidFill>
                  <a:schemeClr val="bg1"/>
                </a:solidFill>
              </a:rPr>
              <a:t>Essential Functions:</a:t>
            </a:r>
            <a:br>
              <a:rPr lang="en-AU" dirty="0">
                <a:solidFill>
                  <a:schemeClr val="bg1"/>
                </a:solidFill>
              </a:rPr>
            </a:br>
            <a:r>
              <a:rPr lang="en-AU" dirty="0">
                <a:solidFill>
                  <a:schemeClr val="bg1"/>
                </a:solidFill>
              </a:rPr>
              <a:t>Receiving Data</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A78177-49F1-EDAA-74B1-5483034C1D68}"/>
              </a:ext>
            </a:extLst>
          </p:cNvPr>
          <p:cNvSpPr>
            <a:spLocks noGrp="1"/>
          </p:cNvSpPr>
          <p:nvPr>
            <p:ph idx="1"/>
          </p:nvPr>
        </p:nvSpPr>
        <p:spPr>
          <a:xfrm>
            <a:off x="1392667" y="2398957"/>
            <a:ext cx="5220936" cy="3526144"/>
          </a:xfrm>
        </p:spPr>
        <p:txBody>
          <a:bodyPr>
            <a:normAutofit/>
          </a:bodyPr>
          <a:lstStyle/>
          <a:p>
            <a:r>
              <a:rPr lang="en-AU" sz="2000" dirty="0">
                <a:solidFill>
                  <a:schemeClr val="bg1"/>
                </a:solidFill>
              </a:rPr>
              <a:t>Collective Receiving:</a:t>
            </a:r>
          </a:p>
          <a:p>
            <a:pPr lvl="1"/>
            <a:r>
              <a:rPr lang="en-AU" sz="1600" dirty="0">
                <a:solidFill>
                  <a:schemeClr val="bg1"/>
                </a:solidFill>
              </a:rPr>
              <a:t>Gathering:</a:t>
            </a:r>
          </a:p>
          <a:p>
            <a:pPr lvl="2"/>
            <a:r>
              <a:rPr lang="en-AU" sz="1400" dirty="0">
                <a:solidFill>
                  <a:schemeClr val="bg1"/>
                </a:solidFill>
              </a:rPr>
              <a:t>Combines data from separate processors into a single array.</a:t>
            </a:r>
          </a:p>
          <a:p>
            <a:pPr lvl="1"/>
            <a:r>
              <a:rPr lang="en-AU" sz="1600" dirty="0">
                <a:solidFill>
                  <a:schemeClr val="bg1"/>
                </a:solidFill>
              </a:rPr>
              <a:t>Reducing:</a:t>
            </a:r>
          </a:p>
          <a:p>
            <a:pPr lvl="2"/>
            <a:r>
              <a:rPr lang="en-AU" sz="1400" dirty="0">
                <a:solidFill>
                  <a:schemeClr val="bg1"/>
                </a:solidFill>
              </a:rPr>
              <a:t>Similar to Gather, but performs an operation on the resulting array to collapse the array to a single value (e.g. sum, product).</a:t>
            </a:r>
          </a:p>
          <a:p>
            <a:endParaRPr lang="en-AU" sz="2000" dirty="0">
              <a:solidFill>
                <a:schemeClr val="bg1"/>
              </a:solidFill>
            </a:endParaRPr>
          </a:p>
          <a:p>
            <a:r>
              <a:rPr lang="en-AU" sz="2000" dirty="0">
                <a:solidFill>
                  <a:schemeClr val="bg1"/>
                </a:solidFill>
              </a:rPr>
              <a:t>Point-to-point Receiving:</a:t>
            </a:r>
          </a:p>
          <a:p>
            <a:pPr lvl="1"/>
            <a:r>
              <a:rPr lang="en-AU" sz="1600" dirty="0">
                <a:solidFill>
                  <a:schemeClr val="bg1"/>
                </a:solidFill>
              </a:rPr>
              <a:t>Receive:</a:t>
            </a:r>
          </a:p>
          <a:p>
            <a:pPr lvl="2"/>
            <a:r>
              <a:rPr lang="en-AU" sz="1400" dirty="0">
                <a:solidFill>
                  <a:schemeClr val="bg1"/>
                </a:solidFill>
              </a:rPr>
              <a:t>Accept data from a different process.</a:t>
            </a:r>
          </a:p>
          <a:p>
            <a:pPr lvl="2"/>
            <a:endParaRPr lang="en-AU" sz="12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EF0B670-8C80-FFDC-7330-14963767C026}"/>
              </a:ext>
            </a:extLst>
          </p:cNvPr>
          <p:cNvPicPr>
            <a:picLocks noChangeAspect="1"/>
          </p:cNvPicPr>
          <p:nvPr/>
        </p:nvPicPr>
        <p:blipFill>
          <a:blip r:embed="rId2"/>
          <a:stretch>
            <a:fillRect/>
          </a:stretch>
        </p:blipFill>
        <p:spPr>
          <a:xfrm>
            <a:off x="7880064" y="1943100"/>
            <a:ext cx="3019425" cy="1485900"/>
          </a:xfrm>
          <a:prstGeom prst="rect">
            <a:avLst/>
          </a:prstGeom>
        </p:spPr>
      </p:pic>
      <p:pic>
        <p:nvPicPr>
          <p:cNvPr id="9" name="Picture 8">
            <a:extLst>
              <a:ext uri="{FF2B5EF4-FFF2-40B4-BE49-F238E27FC236}">
                <a16:creationId xmlns:a16="http://schemas.microsoft.com/office/drawing/2014/main" id="{3E8C45F2-C9A3-7508-5A0F-D0D9458293C1}"/>
              </a:ext>
            </a:extLst>
          </p:cNvPr>
          <p:cNvPicPr>
            <a:picLocks noChangeAspect="1"/>
          </p:cNvPicPr>
          <p:nvPr/>
        </p:nvPicPr>
        <p:blipFill>
          <a:blip r:embed="rId3"/>
          <a:stretch>
            <a:fillRect/>
          </a:stretch>
        </p:blipFill>
        <p:spPr>
          <a:xfrm>
            <a:off x="7714535" y="3715038"/>
            <a:ext cx="3350482" cy="2780187"/>
          </a:xfrm>
          <a:prstGeom prst="rect">
            <a:avLst/>
          </a:prstGeom>
        </p:spPr>
      </p:pic>
    </p:spTree>
    <p:extLst>
      <p:ext uri="{BB962C8B-B14F-4D97-AF65-F5344CB8AC3E}">
        <p14:creationId xmlns:p14="http://schemas.microsoft.com/office/powerpoint/2010/main" val="3433086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052" name="Picture 4" descr="Directions to the Natural Spa at Wyadup in Margaret River region | No 1 on  TRIPADVISOR">
            <a:extLst>
              <a:ext uri="{FF2B5EF4-FFF2-40B4-BE49-F238E27FC236}">
                <a16:creationId xmlns:a16="http://schemas.microsoft.com/office/drawing/2014/main" id="{6AF37B16-2B01-3DA4-CB52-7367D5382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7958" y="4001294"/>
            <a:ext cx="4148212" cy="27417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030C659-C75E-D159-B69B-21DC5CBC0B60}"/>
              </a:ext>
            </a:extLst>
          </p:cNvPr>
          <p:cNvSpPr>
            <a:spLocks noGrp="1"/>
          </p:cNvSpPr>
          <p:nvPr>
            <p:ph type="title"/>
          </p:nvPr>
        </p:nvSpPr>
        <p:spPr/>
        <p:txBody>
          <a:bodyPr/>
          <a:lstStyle/>
          <a:p>
            <a:r>
              <a:rPr lang="en-AU" dirty="0"/>
              <a:t>WA Tourism Break: “Down South”</a:t>
            </a:r>
          </a:p>
        </p:txBody>
      </p:sp>
      <p:sp>
        <p:nvSpPr>
          <p:cNvPr id="3" name="Content Placeholder 2">
            <a:extLst>
              <a:ext uri="{FF2B5EF4-FFF2-40B4-BE49-F238E27FC236}">
                <a16:creationId xmlns:a16="http://schemas.microsoft.com/office/drawing/2014/main" id="{D4956B03-68AD-5BA0-8D6D-753091B38983}"/>
              </a:ext>
            </a:extLst>
          </p:cNvPr>
          <p:cNvSpPr>
            <a:spLocks noGrp="1"/>
          </p:cNvSpPr>
          <p:nvPr>
            <p:ph idx="1"/>
          </p:nvPr>
        </p:nvSpPr>
        <p:spPr>
          <a:xfrm>
            <a:off x="838200" y="1825625"/>
            <a:ext cx="5143856" cy="4351338"/>
          </a:xfrm>
        </p:spPr>
        <p:txBody>
          <a:bodyPr/>
          <a:lstStyle/>
          <a:p>
            <a:r>
              <a:rPr lang="en-AU" dirty="0"/>
              <a:t>3 hour drive from Perth City.</a:t>
            </a:r>
          </a:p>
          <a:p>
            <a:r>
              <a:rPr lang="en-AU" dirty="0"/>
              <a:t>Margaret River wineries, breweries and distilleries.</a:t>
            </a:r>
          </a:p>
          <a:p>
            <a:r>
              <a:rPr lang="en-AU" dirty="0"/>
              <a:t>Beautiful beaches and rock pools, </a:t>
            </a:r>
            <a:r>
              <a:rPr lang="en-AU" dirty="0" err="1"/>
              <a:t>Indijup</a:t>
            </a:r>
            <a:r>
              <a:rPr lang="en-AU" dirty="0"/>
              <a:t> springs pictured.</a:t>
            </a:r>
          </a:p>
          <a:p>
            <a:r>
              <a:rPr lang="en-AU" dirty="0"/>
              <a:t>4WD tracks to more secluded beaches and surf spots.</a:t>
            </a:r>
          </a:p>
          <a:p>
            <a:endParaRPr lang="en-AU" dirty="0"/>
          </a:p>
          <a:p>
            <a:endParaRPr lang="en-AU" dirty="0"/>
          </a:p>
          <a:p>
            <a:endParaRPr lang="en-AU" dirty="0"/>
          </a:p>
          <a:p>
            <a:endParaRPr lang="en-AU" dirty="0"/>
          </a:p>
        </p:txBody>
      </p:sp>
      <p:pic>
        <p:nvPicPr>
          <p:cNvPr id="1030" name="Picture 6">
            <a:extLst>
              <a:ext uri="{FF2B5EF4-FFF2-40B4-BE49-F238E27FC236}">
                <a16:creationId xmlns:a16="http://schemas.microsoft.com/office/drawing/2014/main" id="{C0B68DCD-F24C-5871-722E-5E40D67110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6983" y="134216"/>
            <a:ext cx="2040554" cy="102427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he Best Margaret River Wineries You Have To Visit">
            <a:extLst>
              <a:ext uri="{FF2B5EF4-FFF2-40B4-BE49-F238E27FC236}">
                <a16:creationId xmlns:a16="http://schemas.microsoft.com/office/drawing/2014/main" id="{61B41356-40D7-1046-753C-5486E622C3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8131" y="1336333"/>
            <a:ext cx="4027866" cy="2647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625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F74CD5F-190D-8AF1-9CB4-215601A94F9B}"/>
              </a:ext>
            </a:extLst>
          </p:cNvPr>
          <p:cNvSpPr>
            <a:spLocks noGrp="1"/>
          </p:cNvSpPr>
          <p:nvPr>
            <p:ph type="title"/>
          </p:nvPr>
        </p:nvSpPr>
        <p:spPr>
          <a:xfrm>
            <a:off x="838200" y="669925"/>
            <a:ext cx="4508946" cy="1325563"/>
          </a:xfrm>
        </p:spPr>
        <p:txBody>
          <a:bodyPr anchor="b">
            <a:normAutofit/>
          </a:bodyPr>
          <a:lstStyle/>
          <a:p>
            <a:pPr algn="r"/>
            <a:r>
              <a:rPr lang="en-AU" dirty="0">
                <a:solidFill>
                  <a:schemeClr val="bg1"/>
                </a:solidFill>
              </a:rPr>
              <a:t>A Simple Example Script</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A78177-49F1-EDAA-74B1-5483034C1D68}"/>
              </a:ext>
            </a:extLst>
          </p:cNvPr>
          <p:cNvSpPr>
            <a:spLocks noGrp="1"/>
          </p:cNvSpPr>
          <p:nvPr>
            <p:ph idx="1"/>
          </p:nvPr>
        </p:nvSpPr>
        <p:spPr>
          <a:xfrm>
            <a:off x="1392666" y="2398957"/>
            <a:ext cx="6426735" cy="822805"/>
          </a:xfrm>
        </p:spPr>
        <p:txBody>
          <a:bodyPr>
            <a:normAutofit/>
          </a:bodyPr>
          <a:lstStyle/>
          <a:p>
            <a:pPr marL="0" indent="0">
              <a:buNone/>
            </a:pPr>
            <a:r>
              <a:rPr lang="en-AU" sz="2000" dirty="0">
                <a:solidFill>
                  <a:schemeClr val="bg1"/>
                </a:solidFill>
              </a:rPr>
              <a:t>We’re going to sum an array the hard way.</a:t>
            </a:r>
          </a:p>
          <a:p>
            <a:r>
              <a:rPr lang="en-AU" sz="2000" dirty="0">
                <a:solidFill>
                  <a:schemeClr val="bg1"/>
                </a:solidFill>
              </a:rPr>
              <a:t>How would we parallelise this problem?</a:t>
            </a:r>
          </a:p>
          <a:p>
            <a:pPr marL="0" indent="0">
              <a:buNone/>
            </a:pPr>
            <a:endParaRPr lang="en-AU" sz="20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ED45E375-CE61-A01D-E17C-86D2FEE630E4}"/>
              </a:ext>
            </a:extLst>
          </p:cNvPr>
          <p:cNvSpPr txBox="1">
            <a:spLocks/>
          </p:cNvSpPr>
          <p:nvPr/>
        </p:nvSpPr>
        <p:spPr>
          <a:xfrm>
            <a:off x="1392665" y="3485873"/>
            <a:ext cx="6426735" cy="30174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000" dirty="0">
                <a:solidFill>
                  <a:schemeClr val="bg1"/>
                </a:solidFill>
              </a:rPr>
              <a:t>Pseudo-code for Parallel Summation:</a:t>
            </a:r>
          </a:p>
          <a:p>
            <a:pPr marL="457200" indent="-457200">
              <a:buFont typeface="Arial" panose="020B0604020202020204" pitchFamily="34" charset="0"/>
              <a:buAutoNum type="arabicPeriod"/>
            </a:pPr>
            <a:r>
              <a:rPr lang="en-AU" sz="2000" dirty="0">
                <a:solidFill>
                  <a:schemeClr val="bg1"/>
                </a:solidFill>
              </a:rPr>
              <a:t>MPI Initialise.</a:t>
            </a:r>
          </a:p>
          <a:p>
            <a:pPr marL="457200" indent="-457200">
              <a:buFont typeface="Arial" panose="020B0604020202020204" pitchFamily="34" charset="0"/>
              <a:buAutoNum type="arabicPeriod"/>
            </a:pPr>
            <a:r>
              <a:rPr lang="en-AU" sz="2000" dirty="0">
                <a:solidFill>
                  <a:schemeClr val="bg1"/>
                </a:solidFill>
              </a:rPr>
              <a:t>Define array on head process.</a:t>
            </a:r>
          </a:p>
          <a:p>
            <a:pPr marL="457200" indent="-457200">
              <a:buFont typeface="Arial" panose="020B0604020202020204" pitchFamily="34" charset="0"/>
              <a:buAutoNum type="arabicPeriod"/>
            </a:pPr>
            <a:r>
              <a:rPr lang="en-AU" sz="2000" dirty="0">
                <a:solidFill>
                  <a:schemeClr val="bg1"/>
                </a:solidFill>
              </a:rPr>
              <a:t>Distribute sub-arrays to other processes.</a:t>
            </a:r>
          </a:p>
          <a:p>
            <a:pPr marL="457200" indent="-457200">
              <a:buFont typeface="Arial" panose="020B0604020202020204" pitchFamily="34" charset="0"/>
              <a:buAutoNum type="arabicPeriod"/>
            </a:pPr>
            <a:r>
              <a:rPr lang="en-AU" sz="2000" dirty="0">
                <a:solidFill>
                  <a:schemeClr val="bg1"/>
                </a:solidFill>
              </a:rPr>
              <a:t>Perform sums on sub-arrays on individual processes.</a:t>
            </a:r>
          </a:p>
          <a:p>
            <a:pPr marL="457200" indent="-457200">
              <a:buFont typeface="Arial" panose="020B0604020202020204" pitchFamily="34" charset="0"/>
              <a:buAutoNum type="arabicPeriod"/>
            </a:pPr>
            <a:r>
              <a:rPr lang="en-AU" sz="2000" dirty="0">
                <a:solidFill>
                  <a:schemeClr val="bg1"/>
                </a:solidFill>
              </a:rPr>
              <a:t>Collect sums back on head node and sum result.</a:t>
            </a:r>
          </a:p>
          <a:p>
            <a:pPr marL="457200" indent="-457200">
              <a:buFont typeface="Arial" panose="020B0604020202020204" pitchFamily="34" charset="0"/>
              <a:buAutoNum type="arabicPeriod"/>
            </a:pPr>
            <a:r>
              <a:rPr lang="en-AU" sz="2000" dirty="0">
                <a:solidFill>
                  <a:schemeClr val="bg1"/>
                </a:solidFill>
              </a:rPr>
              <a:t>MPI Finalise.</a:t>
            </a:r>
          </a:p>
        </p:txBody>
      </p:sp>
    </p:spTree>
    <p:extLst>
      <p:ext uri="{BB962C8B-B14F-4D97-AF65-F5344CB8AC3E}">
        <p14:creationId xmlns:p14="http://schemas.microsoft.com/office/powerpoint/2010/main" val="1759047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F74CD5F-190D-8AF1-9CB4-215601A94F9B}"/>
              </a:ext>
            </a:extLst>
          </p:cNvPr>
          <p:cNvSpPr>
            <a:spLocks noGrp="1"/>
          </p:cNvSpPr>
          <p:nvPr>
            <p:ph type="title"/>
          </p:nvPr>
        </p:nvSpPr>
        <p:spPr>
          <a:xfrm>
            <a:off x="838200" y="669925"/>
            <a:ext cx="4508946" cy="1325563"/>
          </a:xfrm>
        </p:spPr>
        <p:txBody>
          <a:bodyPr anchor="b">
            <a:normAutofit/>
          </a:bodyPr>
          <a:lstStyle/>
          <a:p>
            <a:pPr algn="r"/>
            <a:r>
              <a:rPr lang="en-AU" dirty="0">
                <a:solidFill>
                  <a:schemeClr val="bg1"/>
                </a:solidFill>
              </a:rPr>
              <a:t>A Simple Example Script</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A7D4FFB-4959-B1D4-FB96-AD1B2EA99DB1}"/>
              </a:ext>
            </a:extLst>
          </p:cNvPr>
          <p:cNvSpPr txBox="1"/>
          <p:nvPr/>
        </p:nvSpPr>
        <p:spPr>
          <a:xfrm>
            <a:off x="1683521" y="2829522"/>
            <a:ext cx="9238003" cy="2554545"/>
          </a:xfrm>
          <a:prstGeom prst="rect">
            <a:avLst/>
          </a:prstGeom>
          <a:noFill/>
        </p:spPr>
        <p:txBody>
          <a:bodyPr wrap="square" rtlCol="0">
            <a:spAutoFit/>
          </a:bodyPr>
          <a:lstStyle/>
          <a:p>
            <a:r>
              <a:rPr lang="en-AU" sz="4000" dirty="0">
                <a:solidFill>
                  <a:schemeClr val="bg1"/>
                </a:solidFill>
              </a:rPr>
              <a:t>Check out the script “SimpleSummation.py” on the GitHub page.</a:t>
            </a:r>
          </a:p>
          <a:p>
            <a:endParaRPr lang="en-AU" sz="4000" dirty="0">
              <a:solidFill>
                <a:schemeClr val="bg1"/>
              </a:solidFill>
            </a:endParaRPr>
          </a:p>
          <a:p>
            <a:r>
              <a:rPr lang="en-AU" sz="4000" dirty="0">
                <a:solidFill>
                  <a:schemeClr val="bg1"/>
                </a:solidFill>
              </a:rPr>
              <a:t>Try running for yourself on your machine.</a:t>
            </a:r>
          </a:p>
        </p:txBody>
      </p:sp>
    </p:spTree>
    <p:extLst>
      <p:ext uri="{BB962C8B-B14F-4D97-AF65-F5344CB8AC3E}">
        <p14:creationId xmlns:p14="http://schemas.microsoft.com/office/powerpoint/2010/main" val="4175283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F74CD5F-190D-8AF1-9CB4-215601A94F9B}"/>
              </a:ext>
            </a:extLst>
          </p:cNvPr>
          <p:cNvSpPr>
            <a:spLocks noGrp="1"/>
          </p:cNvSpPr>
          <p:nvPr>
            <p:ph type="title"/>
          </p:nvPr>
        </p:nvSpPr>
        <p:spPr>
          <a:xfrm>
            <a:off x="838200" y="669925"/>
            <a:ext cx="4508946" cy="1325563"/>
          </a:xfrm>
        </p:spPr>
        <p:txBody>
          <a:bodyPr anchor="b">
            <a:normAutofit/>
          </a:bodyPr>
          <a:lstStyle/>
          <a:p>
            <a:pPr algn="r"/>
            <a:r>
              <a:rPr lang="en-AU" dirty="0">
                <a:solidFill>
                  <a:schemeClr val="bg1"/>
                </a:solidFill>
              </a:rPr>
              <a:t>Turning Up the Difficulty</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A78177-49F1-EDAA-74B1-5483034C1D68}"/>
              </a:ext>
            </a:extLst>
          </p:cNvPr>
          <p:cNvSpPr>
            <a:spLocks noGrp="1"/>
          </p:cNvSpPr>
          <p:nvPr>
            <p:ph idx="1"/>
          </p:nvPr>
        </p:nvSpPr>
        <p:spPr>
          <a:xfrm>
            <a:off x="1392666" y="2398957"/>
            <a:ext cx="6426735" cy="822805"/>
          </a:xfrm>
        </p:spPr>
        <p:txBody>
          <a:bodyPr>
            <a:normAutofit/>
          </a:bodyPr>
          <a:lstStyle/>
          <a:p>
            <a:pPr marL="0" indent="0">
              <a:buNone/>
            </a:pPr>
            <a:r>
              <a:rPr lang="en-AU" sz="2000" dirty="0">
                <a:solidFill>
                  <a:schemeClr val="bg1"/>
                </a:solidFill>
              </a:rPr>
              <a:t>Okay, summing an array isn’t that hard. Let’s do something more interesting. Let’s integrate a function over a domain.</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ED45E375-CE61-A01D-E17C-86D2FEE630E4}"/>
              </a:ext>
            </a:extLst>
          </p:cNvPr>
          <p:cNvSpPr txBox="1">
            <a:spLocks/>
          </p:cNvSpPr>
          <p:nvPr/>
        </p:nvSpPr>
        <p:spPr>
          <a:xfrm>
            <a:off x="1392665" y="3485873"/>
            <a:ext cx="6426735" cy="4516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000" dirty="0">
                <a:solidFill>
                  <a:schemeClr val="bg1"/>
                </a:solidFill>
              </a:rPr>
              <a:t>How would we parallelise this process?</a:t>
            </a:r>
          </a:p>
        </p:txBody>
      </p:sp>
      <p:sp>
        <p:nvSpPr>
          <p:cNvPr id="5" name="TextBox 4">
            <a:extLst>
              <a:ext uri="{FF2B5EF4-FFF2-40B4-BE49-F238E27FC236}">
                <a16:creationId xmlns:a16="http://schemas.microsoft.com/office/drawing/2014/main" id="{987DCEA3-3269-D169-3449-7A11493ABBC5}"/>
              </a:ext>
            </a:extLst>
          </p:cNvPr>
          <p:cNvSpPr txBox="1"/>
          <p:nvPr/>
        </p:nvSpPr>
        <p:spPr>
          <a:xfrm>
            <a:off x="1476998" y="4052680"/>
            <a:ext cx="9914546" cy="2554545"/>
          </a:xfrm>
          <a:prstGeom prst="rect">
            <a:avLst/>
          </a:prstGeom>
          <a:noFill/>
        </p:spPr>
        <p:txBody>
          <a:bodyPr wrap="square" rtlCol="0">
            <a:spAutoFit/>
          </a:bodyPr>
          <a:lstStyle/>
          <a:p>
            <a:r>
              <a:rPr lang="en-AU" sz="4000" dirty="0">
                <a:solidFill>
                  <a:schemeClr val="bg1"/>
                </a:solidFill>
              </a:rPr>
              <a:t>Check out the script “IntegrationExample.py” on the GitHub page.</a:t>
            </a:r>
          </a:p>
          <a:p>
            <a:endParaRPr lang="en-AU" sz="4000" dirty="0">
              <a:solidFill>
                <a:schemeClr val="bg1"/>
              </a:solidFill>
            </a:endParaRPr>
          </a:p>
          <a:p>
            <a:r>
              <a:rPr lang="en-AU" sz="4000" dirty="0">
                <a:solidFill>
                  <a:schemeClr val="bg1"/>
                </a:solidFill>
              </a:rPr>
              <a:t>Try running for yourself on your machine.</a:t>
            </a:r>
          </a:p>
        </p:txBody>
      </p:sp>
    </p:spTree>
    <p:extLst>
      <p:ext uri="{BB962C8B-B14F-4D97-AF65-F5344CB8AC3E}">
        <p14:creationId xmlns:p14="http://schemas.microsoft.com/office/powerpoint/2010/main" val="135554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0C659-C75E-D159-B69B-21DC5CBC0B60}"/>
              </a:ext>
            </a:extLst>
          </p:cNvPr>
          <p:cNvSpPr>
            <a:spLocks noGrp="1"/>
          </p:cNvSpPr>
          <p:nvPr>
            <p:ph type="title"/>
          </p:nvPr>
        </p:nvSpPr>
        <p:spPr/>
        <p:txBody>
          <a:bodyPr/>
          <a:lstStyle/>
          <a:p>
            <a:r>
              <a:rPr lang="en-AU" dirty="0"/>
              <a:t>WA Tourism Break: Hot Tips for Perth</a:t>
            </a:r>
          </a:p>
        </p:txBody>
      </p:sp>
      <p:sp>
        <p:nvSpPr>
          <p:cNvPr id="3" name="Content Placeholder 2">
            <a:extLst>
              <a:ext uri="{FF2B5EF4-FFF2-40B4-BE49-F238E27FC236}">
                <a16:creationId xmlns:a16="http://schemas.microsoft.com/office/drawing/2014/main" id="{D4956B03-68AD-5BA0-8D6D-753091B38983}"/>
              </a:ext>
            </a:extLst>
          </p:cNvPr>
          <p:cNvSpPr>
            <a:spLocks noGrp="1"/>
          </p:cNvSpPr>
          <p:nvPr>
            <p:ph idx="1"/>
          </p:nvPr>
        </p:nvSpPr>
        <p:spPr>
          <a:xfrm>
            <a:off x="838200" y="1825625"/>
            <a:ext cx="5143856" cy="4351338"/>
          </a:xfrm>
        </p:spPr>
        <p:txBody>
          <a:bodyPr/>
          <a:lstStyle/>
          <a:p>
            <a:endParaRPr lang="en-AU" dirty="0"/>
          </a:p>
          <a:p>
            <a:endParaRPr lang="en-AU" dirty="0"/>
          </a:p>
          <a:p>
            <a:endParaRPr lang="en-AU" dirty="0"/>
          </a:p>
          <a:p>
            <a:endParaRPr lang="en-AU" dirty="0"/>
          </a:p>
        </p:txBody>
      </p:sp>
      <p:pic>
        <p:nvPicPr>
          <p:cNvPr id="1030" name="Picture 6">
            <a:extLst>
              <a:ext uri="{FF2B5EF4-FFF2-40B4-BE49-F238E27FC236}">
                <a16:creationId xmlns:a16="http://schemas.microsoft.com/office/drawing/2014/main" id="{C0B68DCD-F24C-5871-722E-5E40D6711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6983" y="134216"/>
            <a:ext cx="2040554" cy="102427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04DDE093-7E10-15BF-95D0-A24E8C8B4E01}"/>
              </a:ext>
            </a:extLst>
          </p:cNvPr>
          <p:cNvSpPr txBox="1">
            <a:spLocks/>
          </p:cNvSpPr>
          <p:nvPr/>
        </p:nvSpPr>
        <p:spPr>
          <a:xfrm>
            <a:off x="990600" y="1978025"/>
            <a:ext cx="514385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Northbridge is our “Hindley Street” but a whole suburb.</a:t>
            </a:r>
          </a:p>
          <a:p>
            <a:pPr lvl="1"/>
            <a:r>
              <a:rPr lang="en-AU" dirty="0"/>
              <a:t>Visit for a free king hit.</a:t>
            </a:r>
          </a:p>
          <a:p>
            <a:r>
              <a:rPr lang="en-AU" dirty="0"/>
              <a:t>Cottesloe beach is the most recognisable beach in WA.</a:t>
            </a:r>
          </a:p>
          <a:p>
            <a:r>
              <a:rPr lang="en-AU" dirty="0"/>
              <a:t>Fishing boat harbour in </a:t>
            </a:r>
            <a:r>
              <a:rPr lang="en-AU" dirty="0" err="1"/>
              <a:t>Freo</a:t>
            </a:r>
            <a:r>
              <a:rPr lang="en-AU" dirty="0"/>
              <a:t> is a great day out.</a:t>
            </a:r>
          </a:p>
          <a:p>
            <a:r>
              <a:rPr lang="en-AU" dirty="0"/>
              <a:t>Kings park has great views over the CBD</a:t>
            </a:r>
          </a:p>
          <a:p>
            <a:endParaRPr lang="en-AU" dirty="0"/>
          </a:p>
          <a:p>
            <a:endParaRPr lang="en-AU" dirty="0"/>
          </a:p>
        </p:txBody>
      </p:sp>
      <p:pic>
        <p:nvPicPr>
          <p:cNvPr id="1028" name="Picture 4" descr="Review of Cottesloe Beach | Cottesloe, Australia - AFAR">
            <a:extLst>
              <a:ext uri="{FF2B5EF4-FFF2-40B4-BE49-F238E27FC236}">
                <a16:creationId xmlns:a16="http://schemas.microsoft.com/office/drawing/2014/main" id="{E564A8AC-FC49-3460-13F8-BB41E98024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2394" y="1863934"/>
            <a:ext cx="4274589" cy="21372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Australia's Best Public Boat Harbour - Fremantle Fishing Boat Harbour">
            <a:extLst>
              <a:ext uri="{FF2B5EF4-FFF2-40B4-BE49-F238E27FC236}">
                <a16:creationId xmlns:a16="http://schemas.microsoft.com/office/drawing/2014/main" id="{1C9820EF-6187-34A5-4D87-AF2297E7A3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7433" y="4600451"/>
            <a:ext cx="5054928" cy="212333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erth and Fremantle Tour with Optional Swan River Cruise 2023">
            <a:extLst>
              <a:ext uri="{FF2B5EF4-FFF2-40B4-BE49-F238E27FC236}">
                <a16:creationId xmlns:a16="http://schemas.microsoft.com/office/drawing/2014/main" id="{23A1D0FF-9659-3B60-7BCB-ED8811D18E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3656" y="3149547"/>
            <a:ext cx="3453881" cy="2302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051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F74CD5F-190D-8AF1-9CB4-215601A94F9B}"/>
              </a:ext>
            </a:extLst>
          </p:cNvPr>
          <p:cNvSpPr>
            <a:spLocks noGrp="1"/>
          </p:cNvSpPr>
          <p:nvPr>
            <p:ph type="title"/>
          </p:nvPr>
        </p:nvSpPr>
        <p:spPr>
          <a:xfrm>
            <a:off x="838200" y="669925"/>
            <a:ext cx="4508946" cy="1325563"/>
          </a:xfrm>
        </p:spPr>
        <p:txBody>
          <a:bodyPr anchor="b">
            <a:normAutofit/>
          </a:bodyPr>
          <a:lstStyle/>
          <a:p>
            <a:pPr algn="r"/>
            <a:r>
              <a:rPr lang="en-AU" dirty="0">
                <a:solidFill>
                  <a:schemeClr val="bg1"/>
                </a:solidFill>
              </a:rPr>
              <a:t>Conclusion</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A78177-49F1-EDAA-74B1-5483034C1D68}"/>
              </a:ext>
            </a:extLst>
          </p:cNvPr>
          <p:cNvSpPr>
            <a:spLocks noGrp="1"/>
          </p:cNvSpPr>
          <p:nvPr>
            <p:ph idx="1"/>
          </p:nvPr>
        </p:nvSpPr>
        <p:spPr>
          <a:xfrm>
            <a:off x="1392666" y="2398957"/>
            <a:ext cx="4832643" cy="4010389"/>
          </a:xfrm>
        </p:spPr>
        <p:txBody>
          <a:bodyPr>
            <a:normAutofit/>
          </a:bodyPr>
          <a:lstStyle/>
          <a:p>
            <a:r>
              <a:rPr lang="en-AU" sz="2000" dirty="0">
                <a:solidFill>
                  <a:schemeClr val="bg1"/>
                </a:solidFill>
              </a:rPr>
              <a:t>You now know as much as I do about parallel programming in Python.</a:t>
            </a:r>
          </a:p>
          <a:p>
            <a:r>
              <a:rPr lang="en-AU" sz="2000" dirty="0">
                <a:solidFill>
                  <a:schemeClr val="bg1"/>
                </a:solidFill>
              </a:rPr>
              <a:t>Hopefully you can apply these skills to your projects and speed up some slow code.</a:t>
            </a:r>
          </a:p>
          <a:p>
            <a:r>
              <a:rPr lang="en-AU" sz="2000" dirty="0" err="1">
                <a:solidFill>
                  <a:schemeClr val="bg1"/>
                </a:solidFill>
              </a:rPr>
              <a:t>Tommi</a:t>
            </a:r>
            <a:r>
              <a:rPr lang="en-AU" sz="2000" dirty="0">
                <a:solidFill>
                  <a:schemeClr val="bg1"/>
                </a:solidFill>
              </a:rPr>
              <a:t> should do an S4S on code profiling as a follow up.</a:t>
            </a:r>
          </a:p>
          <a:p>
            <a:r>
              <a:rPr lang="en-AU" sz="2000" dirty="0">
                <a:solidFill>
                  <a:schemeClr val="bg1"/>
                </a:solidFill>
              </a:rPr>
              <a:t>Also visit WA</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otta Go Fast 🏃🏻💨💨 when generating data with score-based models –  Alexia Jolicoeur-Martineau">
            <a:extLst>
              <a:ext uri="{FF2B5EF4-FFF2-40B4-BE49-F238E27FC236}">
                <a16:creationId xmlns:a16="http://schemas.microsoft.com/office/drawing/2014/main" id="{77C4D4E5-EE2A-3B30-5798-DBA27BF6B0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6683" y="1332706"/>
            <a:ext cx="4097117" cy="4862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185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F74CD5F-190D-8AF1-9CB4-215601A94F9B}"/>
              </a:ext>
            </a:extLst>
          </p:cNvPr>
          <p:cNvSpPr>
            <a:spLocks noGrp="1"/>
          </p:cNvSpPr>
          <p:nvPr>
            <p:ph type="title"/>
          </p:nvPr>
        </p:nvSpPr>
        <p:spPr>
          <a:xfrm>
            <a:off x="838200" y="669925"/>
            <a:ext cx="4508946" cy="1325563"/>
          </a:xfrm>
        </p:spPr>
        <p:txBody>
          <a:bodyPr anchor="b">
            <a:normAutofit/>
          </a:bodyPr>
          <a:lstStyle/>
          <a:p>
            <a:pPr algn="r"/>
            <a:r>
              <a:rPr lang="en-AU" dirty="0">
                <a:solidFill>
                  <a:schemeClr val="bg1"/>
                </a:solidFill>
              </a:rPr>
              <a:t>Context</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A78177-49F1-EDAA-74B1-5483034C1D68}"/>
                  </a:ext>
                </a:extLst>
              </p:cNvPr>
              <p:cNvSpPr>
                <a:spLocks noGrp="1"/>
              </p:cNvSpPr>
              <p:nvPr>
                <p:ph idx="1"/>
              </p:nvPr>
            </p:nvSpPr>
            <p:spPr>
              <a:xfrm>
                <a:off x="1392667" y="2398957"/>
                <a:ext cx="9406666" cy="3526144"/>
              </a:xfrm>
            </p:spPr>
            <p:txBody>
              <a:bodyPr>
                <a:normAutofit lnSpcReduction="10000"/>
              </a:bodyPr>
              <a:lstStyle/>
              <a:p>
                <a:r>
                  <a:rPr lang="en-AU" sz="2000" dirty="0">
                    <a:solidFill>
                      <a:schemeClr val="bg1"/>
                    </a:solidFill>
                  </a:rPr>
                  <a:t>We have a system of equations which we need to solve by </a:t>
                </a:r>
                <a14:m>
                  <m:oMath xmlns:m="http://schemas.openxmlformats.org/officeDocument/2006/math">
                    <m:sSup>
                      <m:sSupPr>
                        <m:ctrlPr>
                          <a:rPr lang="en-AU" sz="2000" b="0" i="1" smtClean="0">
                            <a:solidFill>
                              <a:schemeClr val="bg1"/>
                            </a:solidFill>
                            <a:latin typeface="Cambria Math" panose="02040503050406030204" pitchFamily="18" charset="0"/>
                          </a:rPr>
                        </m:ctrlPr>
                      </m:sSupPr>
                      <m:e>
                        <m:r>
                          <a:rPr lang="en-AU" sz="2000" b="0" i="1" smtClean="0">
                            <a:solidFill>
                              <a:schemeClr val="bg1"/>
                            </a:solidFill>
                            <a:latin typeface="Cambria Math" panose="02040503050406030204" pitchFamily="18" charset="0"/>
                          </a:rPr>
                          <m:t>𝜒</m:t>
                        </m:r>
                      </m:e>
                      <m:sup>
                        <m:r>
                          <a:rPr lang="en-AU" sz="2000" b="0" i="1" smtClean="0">
                            <a:solidFill>
                              <a:schemeClr val="bg1"/>
                            </a:solidFill>
                            <a:latin typeface="Cambria Math" panose="02040503050406030204" pitchFamily="18" charset="0"/>
                          </a:rPr>
                          <m:t>2</m:t>
                        </m:r>
                      </m:sup>
                    </m:sSup>
                  </m:oMath>
                </a14:m>
                <a:r>
                  <a:rPr lang="en-AU" sz="2000" dirty="0">
                    <a:solidFill>
                      <a:schemeClr val="bg1"/>
                    </a:solidFill>
                  </a:rPr>
                  <a:t> minimisation.</a:t>
                </a:r>
              </a:p>
              <a:p>
                <a:endParaRPr lang="en-AU" sz="2000" dirty="0">
                  <a:solidFill>
                    <a:schemeClr val="bg1"/>
                  </a:solidFill>
                </a:endParaRPr>
              </a:p>
              <a:p>
                <a:pPr marL="0" indent="0">
                  <a:buNone/>
                </a:pPr>
                <a14:m>
                  <m:oMathPara xmlns:m="http://schemas.openxmlformats.org/officeDocument/2006/math">
                    <m:oMathParaPr>
                      <m:jc m:val="centerGroup"/>
                    </m:oMathParaPr>
                    <m:oMath xmlns:m="http://schemas.openxmlformats.org/officeDocument/2006/math">
                      <m:d>
                        <m:dPr>
                          <m:ctrlPr>
                            <a:rPr lang="en-AU" sz="2000" b="0" i="1" smtClean="0">
                              <a:solidFill>
                                <a:schemeClr val="bg1"/>
                              </a:solidFill>
                              <a:latin typeface="Cambria Math" panose="02040503050406030204" pitchFamily="18" charset="0"/>
                            </a:rPr>
                          </m:ctrlPr>
                        </m:dPr>
                        <m:e>
                          <m:m>
                            <m:mPr>
                              <m:mcs>
                                <m:mc>
                                  <m:mcPr>
                                    <m:count m:val="1"/>
                                    <m:mcJc m:val="center"/>
                                  </m:mcPr>
                                </m:mc>
                              </m:mcs>
                              <m:ctrlPr>
                                <a:rPr lang="en-AU" sz="2000" b="0" i="1" smtClean="0">
                                  <a:solidFill>
                                    <a:schemeClr val="bg1"/>
                                  </a:solidFill>
                                  <a:latin typeface="Cambria Math" panose="02040503050406030204" pitchFamily="18" charset="0"/>
                                </a:rPr>
                              </m:ctrlPr>
                            </m:mPr>
                            <m:mr>
                              <m:e>
                                <m:sSub>
                                  <m:sSubPr>
                                    <m:ctrlPr>
                                      <a:rPr lang="en-AU" sz="2000" b="0" i="1" smtClean="0">
                                        <a:solidFill>
                                          <a:schemeClr val="bg1"/>
                                        </a:solidFill>
                                        <a:latin typeface="Cambria Math" panose="02040503050406030204" pitchFamily="18" charset="0"/>
                                      </a:rPr>
                                    </m:ctrlPr>
                                  </m:sSubPr>
                                  <m:e>
                                    <m:r>
                                      <m:rPr>
                                        <m:brk m:alnAt="7"/>
                                      </m:rPr>
                                      <a:rPr lang="en-AU" sz="2000" b="0" i="1" smtClean="0">
                                        <a:solidFill>
                                          <a:schemeClr val="bg1"/>
                                        </a:solidFill>
                                        <a:latin typeface="Cambria Math" panose="02040503050406030204" pitchFamily="18" charset="0"/>
                                      </a:rPr>
                                      <m:t>𝑅</m:t>
                                    </m:r>
                                  </m:e>
                                  <m:sub>
                                    <m:r>
                                      <m:rPr>
                                        <m:brk m:alnAt="7"/>
                                      </m:rPr>
                                      <a:rPr lang="en-AU" sz="2000" b="0" i="1" smtClean="0">
                                        <a:solidFill>
                                          <a:schemeClr val="bg1"/>
                                        </a:solidFill>
                                        <a:latin typeface="Cambria Math" panose="02040503050406030204" pitchFamily="18" charset="0"/>
                                      </a:rPr>
                                      <m:t>1</m:t>
                                    </m:r>
                                  </m:sub>
                                </m:sSub>
                              </m:e>
                            </m:mr>
                            <m:mr>
                              <m:e>
                                <m:sSub>
                                  <m:sSubPr>
                                    <m:ctrlPr>
                                      <a:rPr lang="en-AU" sz="2000" b="0" i="1" smtClean="0">
                                        <a:solidFill>
                                          <a:schemeClr val="bg1"/>
                                        </a:solidFill>
                                        <a:latin typeface="Cambria Math" panose="02040503050406030204" pitchFamily="18" charset="0"/>
                                      </a:rPr>
                                    </m:ctrlPr>
                                  </m:sSubPr>
                                  <m:e>
                                    <m:r>
                                      <a:rPr lang="en-AU" sz="2000" b="0" i="1" smtClean="0">
                                        <a:solidFill>
                                          <a:schemeClr val="bg1"/>
                                        </a:solidFill>
                                        <a:latin typeface="Cambria Math" panose="02040503050406030204" pitchFamily="18" charset="0"/>
                                      </a:rPr>
                                      <m:t>𝑅</m:t>
                                    </m:r>
                                  </m:e>
                                  <m:sub>
                                    <m:r>
                                      <a:rPr lang="en-AU" sz="2000" b="0" i="1" smtClean="0">
                                        <a:solidFill>
                                          <a:schemeClr val="bg1"/>
                                        </a:solidFill>
                                        <a:latin typeface="Cambria Math" panose="02040503050406030204" pitchFamily="18" charset="0"/>
                                      </a:rPr>
                                      <m:t>2</m:t>
                                    </m:r>
                                  </m:sub>
                                </m:sSub>
                              </m:e>
                            </m:mr>
                            <m:mr>
                              <m:e>
                                <m:sSub>
                                  <m:sSubPr>
                                    <m:ctrlPr>
                                      <a:rPr lang="en-AU" sz="2000" b="0" i="1" smtClean="0">
                                        <a:solidFill>
                                          <a:schemeClr val="bg1"/>
                                        </a:solidFill>
                                        <a:latin typeface="Cambria Math" panose="02040503050406030204" pitchFamily="18" charset="0"/>
                                      </a:rPr>
                                    </m:ctrlPr>
                                  </m:sSubPr>
                                  <m:e>
                                    <m:r>
                                      <a:rPr lang="en-AU" sz="2000" b="0" i="1" smtClean="0">
                                        <a:solidFill>
                                          <a:schemeClr val="bg1"/>
                                        </a:solidFill>
                                        <a:latin typeface="Cambria Math" panose="02040503050406030204" pitchFamily="18" charset="0"/>
                                      </a:rPr>
                                      <m:t>𝑅</m:t>
                                    </m:r>
                                  </m:e>
                                  <m:sub>
                                    <m:r>
                                      <a:rPr lang="en-AU" sz="2000" b="0" i="1" smtClean="0">
                                        <a:solidFill>
                                          <a:schemeClr val="bg1"/>
                                        </a:solidFill>
                                        <a:latin typeface="Cambria Math" panose="02040503050406030204" pitchFamily="18" charset="0"/>
                                      </a:rPr>
                                      <m:t>3</m:t>
                                    </m:r>
                                  </m:sub>
                                </m:sSub>
                              </m:e>
                            </m:mr>
                            <m:mr>
                              <m:e>
                                <m:sSub>
                                  <m:sSubPr>
                                    <m:ctrlPr>
                                      <a:rPr lang="en-AU" sz="2000" b="0" i="1" smtClean="0">
                                        <a:solidFill>
                                          <a:schemeClr val="bg1"/>
                                        </a:solidFill>
                                        <a:latin typeface="Cambria Math" panose="02040503050406030204" pitchFamily="18" charset="0"/>
                                      </a:rPr>
                                    </m:ctrlPr>
                                  </m:sSubPr>
                                  <m:e>
                                    <m:r>
                                      <a:rPr lang="en-AU" sz="2000" b="0" i="1" smtClean="0">
                                        <a:solidFill>
                                          <a:schemeClr val="bg1"/>
                                        </a:solidFill>
                                        <a:latin typeface="Cambria Math" panose="02040503050406030204" pitchFamily="18" charset="0"/>
                                      </a:rPr>
                                      <m:t>𝑅</m:t>
                                    </m:r>
                                  </m:e>
                                  <m:sub>
                                    <m:r>
                                      <a:rPr lang="en-AU" sz="2000" b="0" i="1" smtClean="0">
                                        <a:solidFill>
                                          <a:schemeClr val="bg1"/>
                                        </a:solidFill>
                                        <a:latin typeface="Cambria Math" panose="02040503050406030204" pitchFamily="18" charset="0"/>
                                      </a:rPr>
                                      <m:t>4</m:t>
                                    </m:r>
                                  </m:sub>
                                </m:sSub>
                              </m:e>
                            </m:mr>
                          </m:m>
                        </m:e>
                      </m:d>
                      <m:r>
                        <a:rPr lang="en-AU" sz="2000" b="0" i="1" smtClean="0">
                          <a:solidFill>
                            <a:schemeClr val="bg1"/>
                          </a:solidFill>
                          <a:latin typeface="Cambria Math" panose="02040503050406030204" pitchFamily="18" charset="0"/>
                        </a:rPr>
                        <m:t>=</m:t>
                      </m:r>
                      <m:d>
                        <m:dPr>
                          <m:ctrlPr>
                            <a:rPr lang="en-AU" sz="2000" i="1" smtClean="0">
                              <a:solidFill>
                                <a:schemeClr val="bg1"/>
                              </a:solidFill>
                              <a:latin typeface="Cambria Math" panose="02040503050406030204" pitchFamily="18" charset="0"/>
                            </a:rPr>
                          </m:ctrlPr>
                        </m:dPr>
                        <m:e>
                          <m:m>
                            <m:mPr>
                              <m:mcs>
                                <m:mc>
                                  <m:mcPr>
                                    <m:count m:val="2"/>
                                    <m:mcJc m:val="center"/>
                                  </m:mcPr>
                                </m:mc>
                              </m:mcs>
                              <m:ctrlPr>
                                <a:rPr lang="en-AU" sz="2000" i="1" smtClean="0">
                                  <a:solidFill>
                                    <a:schemeClr val="bg1"/>
                                  </a:solidFill>
                                  <a:latin typeface="Cambria Math" panose="02040503050406030204" pitchFamily="18" charset="0"/>
                                </a:rPr>
                              </m:ctrlPr>
                            </m:mPr>
                            <m:mr>
                              <m:e>
                                <m:sSub>
                                  <m:sSubPr>
                                    <m:ctrlPr>
                                      <a:rPr lang="en-AU" sz="2000" b="0" i="1" smtClean="0">
                                        <a:solidFill>
                                          <a:schemeClr val="bg1"/>
                                        </a:solidFill>
                                        <a:latin typeface="Cambria Math" panose="02040503050406030204" pitchFamily="18" charset="0"/>
                                      </a:rPr>
                                    </m:ctrlPr>
                                  </m:sSubPr>
                                  <m:e>
                                    <m:r>
                                      <m:rPr>
                                        <m:brk m:alnAt="7"/>
                                      </m:rPr>
                                      <a:rPr lang="en-AU" sz="2000" b="0" i="1" smtClean="0">
                                        <a:solidFill>
                                          <a:schemeClr val="bg1"/>
                                        </a:solidFill>
                                        <a:latin typeface="Cambria Math" panose="02040503050406030204" pitchFamily="18" charset="0"/>
                                      </a:rPr>
                                      <m:t>𝑐</m:t>
                                    </m:r>
                                  </m:e>
                                  <m:sub>
                                    <m:r>
                                      <m:rPr>
                                        <m:brk m:alnAt="7"/>
                                      </m:rPr>
                                      <a:rPr lang="en-AU" sz="2000" b="0" i="1" smtClean="0">
                                        <a:solidFill>
                                          <a:schemeClr val="bg1"/>
                                        </a:solidFill>
                                        <a:latin typeface="Cambria Math" panose="02040503050406030204" pitchFamily="18" charset="0"/>
                                      </a:rPr>
                                      <m:t>1</m:t>
                                    </m:r>
                                    <m:r>
                                      <a:rPr lang="en-AU" sz="2000" b="0" i="1" smtClean="0">
                                        <a:solidFill>
                                          <a:schemeClr val="bg1"/>
                                        </a:solidFill>
                                        <a:latin typeface="Cambria Math" panose="02040503050406030204" pitchFamily="18" charset="0"/>
                                      </a:rPr>
                                      <m:t>1</m:t>
                                    </m:r>
                                  </m:sub>
                                </m:sSub>
                              </m:e>
                              <m:e>
                                <m:sSub>
                                  <m:sSubPr>
                                    <m:ctrlPr>
                                      <a:rPr lang="en-AU" sz="2000" b="0" i="1" smtClean="0">
                                        <a:solidFill>
                                          <a:schemeClr val="bg1"/>
                                        </a:solidFill>
                                        <a:latin typeface="Cambria Math" panose="02040503050406030204" pitchFamily="18" charset="0"/>
                                      </a:rPr>
                                    </m:ctrlPr>
                                  </m:sSubPr>
                                  <m:e>
                                    <m:r>
                                      <a:rPr lang="en-AU" sz="2000" b="0" i="1" smtClean="0">
                                        <a:solidFill>
                                          <a:schemeClr val="bg1"/>
                                        </a:solidFill>
                                        <a:latin typeface="Cambria Math" panose="02040503050406030204" pitchFamily="18" charset="0"/>
                                      </a:rPr>
                                      <m:t>𝑐</m:t>
                                    </m:r>
                                  </m:e>
                                  <m:sub>
                                    <m:r>
                                      <a:rPr lang="en-AU" sz="2000" b="0" i="1" smtClean="0">
                                        <a:solidFill>
                                          <a:schemeClr val="bg1"/>
                                        </a:solidFill>
                                        <a:latin typeface="Cambria Math" panose="02040503050406030204" pitchFamily="18" charset="0"/>
                                      </a:rPr>
                                      <m:t>12</m:t>
                                    </m:r>
                                  </m:sub>
                                </m:sSub>
                              </m:e>
                            </m:mr>
                            <m:mr>
                              <m:e>
                                <m:sSub>
                                  <m:sSubPr>
                                    <m:ctrlPr>
                                      <a:rPr lang="en-AU" sz="2000" b="0" i="1" smtClean="0">
                                        <a:solidFill>
                                          <a:schemeClr val="bg1"/>
                                        </a:solidFill>
                                        <a:latin typeface="Cambria Math" panose="02040503050406030204" pitchFamily="18" charset="0"/>
                                      </a:rPr>
                                    </m:ctrlPr>
                                  </m:sSubPr>
                                  <m:e>
                                    <m:r>
                                      <a:rPr lang="en-AU" sz="2000" b="0" i="1" smtClean="0">
                                        <a:solidFill>
                                          <a:schemeClr val="bg1"/>
                                        </a:solidFill>
                                        <a:latin typeface="Cambria Math" panose="02040503050406030204" pitchFamily="18" charset="0"/>
                                      </a:rPr>
                                      <m:t>𝑐</m:t>
                                    </m:r>
                                  </m:e>
                                  <m:sub>
                                    <m:r>
                                      <a:rPr lang="en-AU" sz="2000" b="0" i="1" smtClean="0">
                                        <a:solidFill>
                                          <a:schemeClr val="bg1"/>
                                        </a:solidFill>
                                        <a:latin typeface="Cambria Math" panose="02040503050406030204" pitchFamily="18" charset="0"/>
                                      </a:rPr>
                                      <m:t>21</m:t>
                                    </m:r>
                                  </m:sub>
                                </m:sSub>
                              </m:e>
                              <m:e>
                                <m:sSub>
                                  <m:sSubPr>
                                    <m:ctrlPr>
                                      <a:rPr lang="en-AU" sz="2000" b="0" i="1" smtClean="0">
                                        <a:solidFill>
                                          <a:schemeClr val="bg1"/>
                                        </a:solidFill>
                                        <a:latin typeface="Cambria Math" panose="02040503050406030204" pitchFamily="18" charset="0"/>
                                      </a:rPr>
                                    </m:ctrlPr>
                                  </m:sSubPr>
                                  <m:e>
                                    <m:r>
                                      <a:rPr lang="en-AU" sz="2000" b="0" i="1" smtClean="0">
                                        <a:solidFill>
                                          <a:schemeClr val="bg1"/>
                                        </a:solidFill>
                                        <a:latin typeface="Cambria Math" panose="02040503050406030204" pitchFamily="18" charset="0"/>
                                      </a:rPr>
                                      <m:t>𝑐</m:t>
                                    </m:r>
                                  </m:e>
                                  <m:sub>
                                    <m:r>
                                      <a:rPr lang="en-AU" sz="2000" b="0" i="1" smtClean="0">
                                        <a:solidFill>
                                          <a:schemeClr val="bg1"/>
                                        </a:solidFill>
                                        <a:latin typeface="Cambria Math" panose="02040503050406030204" pitchFamily="18" charset="0"/>
                                      </a:rPr>
                                      <m:t>22</m:t>
                                    </m:r>
                                  </m:sub>
                                </m:sSub>
                              </m:e>
                            </m:mr>
                            <m:mr>
                              <m:e>
                                <m:sSub>
                                  <m:sSubPr>
                                    <m:ctrlPr>
                                      <a:rPr lang="en-AU" sz="2000" b="0" i="1" smtClean="0">
                                        <a:solidFill>
                                          <a:schemeClr val="bg1"/>
                                        </a:solidFill>
                                        <a:latin typeface="Cambria Math" panose="02040503050406030204" pitchFamily="18" charset="0"/>
                                      </a:rPr>
                                    </m:ctrlPr>
                                  </m:sSubPr>
                                  <m:e>
                                    <m:r>
                                      <a:rPr lang="en-AU" sz="2000" b="0" i="1" smtClean="0">
                                        <a:solidFill>
                                          <a:schemeClr val="bg1"/>
                                        </a:solidFill>
                                        <a:latin typeface="Cambria Math" panose="02040503050406030204" pitchFamily="18" charset="0"/>
                                      </a:rPr>
                                      <m:t>𝑐</m:t>
                                    </m:r>
                                  </m:e>
                                  <m:sub>
                                    <m:r>
                                      <a:rPr lang="en-AU" sz="2000" b="0" i="1" smtClean="0">
                                        <a:solidFill>
                                          <a:schemeClr val="bg1"/>
                                        </a:solidFill>
                                        <a:latin typeface="Cambria Math" panose="02040503050406030204" pitchFamily="18" charset="0"/>
                                      </a:rPr>
                                      <m:t>31</m:t>
                                    </m:r>
                                  </m:sub>
                                </m:sSub>
                              </m:e>
                              <m:e>
                                <m:sSub>
                                  <m:sSubPr>
                                    <m:ctrlPr>
                                      <a:rPr lang="en-AU" sz="2000" b="0" i="1" smtClean="0">
                                        <a:solidFill>
                                          <a:schemeClr val="bg1"/>
                                        </a:solidFill>
                                        <a:latin typeface="Cambria Math" panose="02040503050406030204" pitchFamily="18" charset="0"/>
                                      </a:rPr>
                                    </m:ctrlPr>
                                  </m:sSubPr>
                                  <m:e>
                                    <m:r>
                                      <a:rPr lang="en-AU" sz="2000" b="0" i="1" smtClean="0">
                                        <a:solidFill>
                                          <a:schemeClr val="bg1"/>
                                        </a:solidFill>
                                        <a:latin typeface="Cambria Math" panose="02040503050406030204" pitchFamily="18" charset="0"/>
                                      </a:rPr>
                                      <m:t>𝑐</m:t>
                                    </m:r>
                                  </m:e>
                                  <m:sub>
                                    <m:r>
                                      <a:rPr lang="en-AU" sz="2000" b="0" i="1" smtClean="0">
                                        <a:solidFill>
                                          <a:schemeClr val="bg1"/>
                                        </a:solidFill>
                                        <a:latin typeface="Cambria Math" panose="02040503050406030204" pitchFamily="18" charset="0"/>
                                      </a:rPr>
                                      <m:t>32</m:t>
                                    </m:r>
                                  </m:sub>
                                </m:sSub>
                              </m:e>
                            </m:mr>
                            <m:mr>
                              <m:e>
                                <m:sSub>
                                  <m:sSubPr>
                                    <m:ctrlPr>
                                      <a:rPr lang="en-AU" sz="2000" b="0" i="1" smtClean="0">
                                        <a:solidFill>
                                          <a:schemeClr val="bg1"/>
                                        </a:solidFill>
                                        <a:latin typeface="Cambria Math" panose="02040503050406030204" pitchFamily="18" charset="0"/>
                                      </a:rPr>
                                    </m:ctrlPr>
                                  </m:sSubPr>
                                  <m:e>
                                    <m:r>
                                      <a:rPr lang="en-AU" sz="2000" b="0" i="1" smtClean="0">
                                        <a:solidFill>
                                          <a:schemeClr val="bg1"/>
                                        </a:solidFill>
                                        <a:latin typeface="Cambria Math" panose="02040503050406030204" pitchFamily="18" charset="0"/>
                                      </a:rPr>
                                      <m:t>𝑐</m:t>
                                    </m:r>
                                  </m:e>
                                  <m:sub>
                                    <m:r>
                                      <a:rPr lang="en-AU" sz="2000" b="0" i="1" smtClean="0">
                                        <a:solidFill>
                                          <a:schemeClr val="bg1"/>
                                        </a:solidFill>
                                        <a:latin typeface="Cambria Math" panose="02040503050406030204" pitchFamily="18" charset="0"/>
                                      </a:rPr>
                                      <m:t>41</m:t>
                                    </m:r>
                                  </m:sub>
                                </m:sSub>
                              </m:e>
                              <m:e>
                                <m:sSub>
                                  <m:sSubPr>
                                    <m:ctrlPr>
                                      <a:rPr lang="en-AU" sz="2000" b="0" i="1" smtClean="0">
                                        <a:solidFill>
                                          <a:schemeClr val="bg1"/>
                                        </a:solidFill>
                                        <a:latin typeface="Cambria Math" panose="02040503050406030204" pitchFamily="18" charset="0"/>
                                      </a:rPr>
                                    </m:ctrlPr>
                                  </m:sSubPr>
                                  <m:e>
                                    <m:r>
                                      <a:rPr lang="en-AU" sz="2000" b="0" i="1" smtClean="0">
                                        <a:solidFill>
                                          <a:schemeClr val="bg1"/>
                                        </a:solidFill>
                                        <a:latin typeface="Cambria Math" panose="02040503050406030204" pitchFamily="18" charset="0"/>
                                      </a:rPr>
                                      <m:t>𝑐</m:t>
                                    </m:r>
                                  </m:e>
                                  <m:sub>
                                    <m:r>
                                      <a:rPr lang="en-AU" sz="2000" b="0" i="1" smtClean="0">
                                        <a:solidFill>
                                          <a:schemeClr val="bg1"/>
                                        </a:solidFill>
                                        <a:latin typeface="Cambria Math" panose="02040503050406030204" pitchFamily="18" charset="0"/>
                                      </a:rPr>
                                      <m:t>42</m:t>
                                    </m:r>
                                  </m:sub>
                                </m:sSub>
                              </m:e>
                            </m:mr>
                          </m:m>
                        </m:e>
                      </m:d>
                      <m:r>
                        <a:rPr lang="en-AU" sz="2000" b="0" i="1" smtClean="0">
                          <a:solidFill>
                            <a:schemeClr val="bg1"/>
                          </a:solidFill>
                          <a:latin typeface="Cambria Math" panose="02040503050406030204" pitchFamily="18" charset="0"/>
                        </a:rPr>
                        <m:t>×</m:t>
                      </m:r>
                      <m:d>
                        <m:dPr>
                          <m:ctrlPr>
                            <a:rPr lang="en-AU" sz="2000" b="0" i="1" smtClean="0">
                              <a:solidFill>
                                <a:schemeClr val="bg1"/>
                              </a:solidFill>
                              <a:latin typeface="Cambria Math" panose="02040503050406030204" pitchFamily="18" charset="0"/>
                            </a:rPr>
                          </m:ctrlPr>
                        </m:dPr>
                        <m:e>
                          <m:m>
                            <m:mPr>
                              <m:mcs>
                                <m:mc>
                                  <m:mcPr>
                                    <m:count m:val="1"/>
                                    <m:mcJc m:val="center"/>
                                  </m:mcPr>
                                </m:mc>
                              </m:mcs>
                              <m:ctrlPr>
                                <a:rPr lang="en-AU" sz="2000" b="0" i="1" smtClean="0">
                                  <a:solidFill>
                                    <a:schemeClr val="bg1"/>
                                  </a:solidFill>
                                  <a:latin typeface="Cambria Math" panose="02040503050406030204" pitchFamily="18" charset="0"/>
                                </a:rPr>
                              </m:ctrlPr>
                            </m:mPr>
                            <m:mr>
                              <m:e>
                                <m:sSub>
                                  <m:sSubPr>
                                    <m:ctrlPr>
                                      <a:rPr lang="en-AU" sz="2000" b="0" i="1" smtClean="0">
                                        <a:solidFill>
                                          <a:schemeClr val="bg1"/>
                                        </a:solidFill>
                                        <a:latin typeface="Cambria Math" panose="02040503050406030204" pitchFamily="18" charset="0"/>
                                      </a:rPr>
                                    </m:ctrlPr>
                                  </m:sSubPr>
                                  <m:e>
                                    <m:r>
                                      <m:rPr>
                                        <m:brk m:alnAt="7"/>
                                      </m:rPr>
                                      <a:rPr lang="en-AU" sz="2000" b="0" i="1" smtClean="0">
                                        <a:solidFill>
                                          <a:schemeClr val="bg1"/>
                                        </a:solidFill>
                                        <a:latin typeface="Cambria Math" panose="02040503050406030204" pitchFamily="18" charset="0"/>
                                      </a:rPr>
                                      <m:t>𝐹</m:t>
                                    </m:r>
                                  </m:e>
                                  <m:sub>
                                    <m:r>
                                      <m:rPr>
                                        <m:brk m:alnAt="7"/>
                                      </m:rPr>
                                      <a:rPr lang="en-AU" sz="2000" b="0" i="1" smtClean="0">
                                        <a:solidFill>
                                          <a:schemeClr val="bg1"/>
                                        </a:solidFill>
                                        <a:latin typeface="Cambria Math" panose="02040503050406030204" pitchFamily="18" charset="0"/>
                                      </a:rPr>
                                      <m:t>1</m:t>
                                    </m:r>
                                  </m:sub>
                                </m:sSub>
                              </m:e>
                            </m:mr>
                            <m:mr>
                              <m:e>
                                <m:sSub>
                                  <m:sSubPr>
                                    <m:ctrlPr>
                                      <a:rPr lang="en-AU" sz="2000" b="0" i="1" smtClean="0">
                                        <a:solidFill>
                                          <a:schemeClr val="bg1"/>
                                        </a:solidFill>
                                        <a:latin typeface="Cambria Math" panose="02040503050406030204" pitchFamily="18" charset="0"/>
                                      </a:rPr>
                                    </m:ctrlPr>
                                  </m:sSubPr>
                                  <m:e>
                                    <m:r>
                                      <a:rPr lang="en-AU" sz="2000" b="0" i="1" smtClean="0">
                                        <a:solidFill>
                                          <a:schemeClr val="bg1"/>
                                        </a:solidFill>
                                        <a:latin typeface="Cambria Math" panose="02040503050406030204" pitchFamily="18" charset="0"/>
                                      </a:rPr>
                                      <m:t>𝐹</m:t>
                                    </m:r>
                                  </m:e>
                                  <m:sub>
                                    <m:r>
                                      <a:rPr lang="en-AU" sz="2000" b="0" i="1" smtClean="0">
                                        <a:solidFill>
                                          <a:schemeClr val="bg1"/>
                                        </a:solidFill>
                                        <a:latin typeface="Cambria Math" panose="02040503050406030204" pitchFamily="18" charset="0"/>
                                      </a:rPr>
                                      <m:t>2</m:t>
                                    </m:r>
                                  </m:sub>
                                </m:sSub>
                              </m:e>
                            </m:mr>
                          </m:m>
                        </m:e>
                      </m:d>
                    </m:oMath>
                  </m:oMathPara>
                </a14:m>
                <a:endParaRPr lang="en-AU" sz="2000" dirty="0">
                  <a:solidFill>
                    <a:schemeClr val="bg1"/>
                  </a:solidFill>
                </a:endParaRPr>
              </a:p>
              <a:p>
                <a:pPr marL="0" indent="0">
                  <a:buNone/>
                </a:pPr>
                <a:endParaRPr lang="en-AU" sz="2000" dirty="0">
                  <a:solidFill>
                    <a:schemeClr val="bg1"/>
                  </a:solidFill>
                </a:endParaRPr>
              </a:p>
              <a:p>
                <a:r>
                  <a:rPr lang="en-AU" sz="2000" dirty="0">
                    <a:solidFill>
                      <a:schemeClr val="bg1"/>
                    </a:solidFill>
                  </a:rPr>
                  <a:t>But, we solve this same system over 200 bootstrap samples, for up to 17 different </a:t>
                </a:r>
                <a14:m>
                  <m:oMath xmlns:m="http://schemas.openxmlformats.org/officeDocument/2006/math">
                    <m:sSup>
                      <m:sSupPr>
                        <m:ctrlPr>
                          <a:rPr lang="en-AU" sz="2000" b="0" i="1" smtClean="0">
                            <a:solidFill>
                              <a:schemeClr val="bg1"/>
                            </a:solidFill>
                            <a:latin typeface="Cambria Math" panose="02040503050406030204" pitchFamily="18" charset="0"/>
                          </a:rPr>
                        </m:ctrlPr>
                      </m:sSupPr>
                      <m:e>
                        <m:r>
                          <a:rPr lang="en-AU" sz="2000" b="0" i="1" smtClean="0">
                            <a:solidFill>
                              <a:schemeClr val="bg1"/>
                            </a:solidFill>
                            <a:latin typeface="Cambria Math" panose="02040503050406030204" pitchFamily="18" charset="0"/>
                          </a:rPr>
                          <m:t>𝑄</m:t>
                        </m:r>
                      </m:e>
                      <m:sup>
                        <m:r>
                          <a:rPr lang="en-AU" sz="2000" b="0" i="1" smtClean="0">
                            <a:solidFill>
                              <a:schemeClr val="bg1"/>
                            </a:solidFill>
                            <a:latin typeface="Cambria Math" panose="02040503050406030204" pitchFamily="18" charset="0"/>
                          </a:rPr>
                          <m:t>2</m:t>
                        </m:r>
                      </m:sup>
                    </m:sSup>
                  </m:oMath>
                </a14:m>
                <a:r>
                  <a:rPr lang="en-AU" sz="2000" dirty="0">
                    <a:solidFill>
                      <a:schemeClr val="bg1"/>
                    </a:solidFill>
                  </a:rPr>
                  <a:t> values.</a:t>
                </a:r>
              </a:p>
              <a:p>
                <a:r>
                  <a:rPr lang="en-AU" sz="2000" dirty="0">
                    <a:solidFill>
                      <a:schemeClr val="bg1"/>
                    </a:solidFill>
                  </a:rPr>
                  <a:t>That’s a total of </a:t>
                </a:r>
                <a14:m>
                  <m:oMath xmlns:m="http://schemas.openxmlformats.org/officeDocument/2006/math">
                    <m:r>
                      <a:rPr lang="en-AU" sz="2000" b="0" i="1" smtClean="0">
                        <a:solidFill>
                          <a:schemeClr val="bg1"/>
                        </a:solidFill>
                        <a:latin typeface="Cambria Math" panose="02040503050406030204" pitchFamily="18" charset="0"/>
                      </a:rPr>
                      <m:t>200×17=3400</m:t>
                    </m:r>
                  </m:oMath>
                </a14:m>
                <a:r>
                  <a:rPr lang="en-AU" sz="2000" dirty="0">
                    <a:solidFill>
                      <a:schemeClr val="bg1"/>
                    </a:solidFill>
                  </a:rPr>
                  <a:t> optimisations we need to perform.</a:t>
                </a:r>
              </a:p>
              <a:p>
                <a:r>
                  <a:rPr lang="en-AU" sz="2000" dirty="0">
                    <a:solidFill>
                      <a:schemeClr val="bg1"/>
                    </a:solidFill>
                  </a:rPr>
                  <a:t>This is a hideously slow process. But I want results NOW. How do I get them?</a:t>
                </a:r>
              </a:p>
            </p:txBody>
          </p:sp>
        </mc:Choice>
        <mc:Fallback xmlns="">
          <p:sp>
            <p:nvSpPr>
              <p:cNvPr id="3" name="Content Placeholder 2">
                <a:extLst>
                  <a:ext uri="{FF2B5EF4-FFF2-40B4-BE49-F238E27FC236}">
                    <a16:creationId xmlns:a16="http://schemas.microsoft.com/office/drawing/2014/main" id="{79A78177-49F1-EDAA-74B1-5483034C1D68}"/>
                  </a:ext>
                </a:extLst>
              </p:cNvPr>
              <p:cNvSpPr>
                <a:spLocks noGrp="1" noRot="1" noChangeAspect="1" noMove="1" noResize="1" noEditPoints="1" noAdjustHandles="1" noChangeArrowheads="1" noChangeShapeType="1" noTextEdit="1"/>
              </p:cNvSpPr>
              <p:nvPr>
                <p:ph idx="1"/>
              </p:nvPr>
            </p:nvSpPr>
            <p:spPr>
              <a:xfrm>
                <a:off x="1392667" y="2398957"/>
                <a:ext cx="9406666" cy="3526144"/>
              </a:xfrm>
              <a:blipFill>
                <a:blip r:embed="rId2"/>
                <a:stretch>
                  <a:fillRect l="-583" t="-2595" b="-2076"/>
                </a:stretch>
              </a:blipFill>
            </p:spPr>
            <p:txBody>
              <a:bodyPr/>
              <a:lstStyle/>
              <a:p>
                <a:r>
                  <a:rPr lang="en-AU">
                    <a:noFill/>
                  </a:rPr>
                  <a:t> </a:t>
                </a:r>
              </a:p>
            </p:txBody>
          </p:sp>
        </mc:Fallback>
      </mc:AlternateContent>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1359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F74CD5F-190D-8AF1-9CB4-215601A94F9B}"/>
              </a:ext>
            </a:extLst>
          </p:cNvPr>
          <p:cNvSpPr>
            <a:spLocks noGrp="1"/>
          </p:cNvSpPr>
          <p:nvPr>
            <p:ph type="title"/>
          </p:nvPr>
        </p:nvSpPr>
        <p:spPr>
          <a:xfrm>
            <a:off x="838200" y="669925"/>
            <a:ext cx="4508946" cy="1325563"/>
          </a:xfrm>
        </p:spPr>
        <p:txBody>
          <a:bodyPr anchor="b">
            <a:normAutofit/>
          </a:bodyPr>
          <a:lstStyle/>
          <a:p>
            <a:pPr algn="r"/>
            <a:r>
              <a:rPr lang="en-AU" dirty="0">
                <a:solidFill>
                  <a:schemeClr val="bg1"/>
                </a:solidFill>
              </a:rPr>
              <a:t>The Need for Parallelisation</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A78177-49F1-EDAA-74B1-5483034C1D68}"/>
              </a:ext>
            </a:extLst>
          </p:cNvPr>
          <p:cNvSpPr>
            <a:spLocks noGrp="1"/>
          </p:cNvSpPr>
          <p:nvPr>
            <p:ph idx="1"/>
          </p:nvPr>
        </p:nvSpPr>
        <p:spPr>
          <a:xfrm>
            <a:off x="1392667" y="2398956"/>
            <a:ext cx="9406666" cy="3906301"/>
          </a:xfrm>
        </p:spPr>
        <p:txBody>
          <a:bodyPr>
            <a:normAutofit lnSpcReduction="10000"/>
          </a:bodyPr>
          <a:lstStyle/>
          <a:p>
            <a:r>
              <a:rPr lang="en-AU" sz="2000" dirty="0">
                <a:solidFill>
                  <a:schemeClr val="bg1"/>
                </a:solidFill>
              </a:rPr>
              <a:t>How do I solve my problem faster?</a:t>
            </a:r>
          </a:p>
          <a:p>
            <a:r>
              <a:rPr lang="en-AU" sz="2000" dirty="0">
                <a:solidFill>
                  <a:schemeClr val="bg1"/>
                </a:solidFill>
              </a:rPr>
              <a:t>Can I simultaneously perform a bunch of tasks?</a:t>
            </a:r>
          </a:p>
          <a:p>
            <a:r>
              <a:rPr lang="en-AU" sz="2000" dirty="0">
                <a:solidFill>
                  <a:schemeClr val="bg1"/>
                </a:solidFill>
              </a:rPr>
              <a:t>Parallel computing is a way of speeding up your code by making full-use of your computer’s hardware.</a:t>
            </a:r>
          </a:p>
          <a:p>
            <a:r>
              <a:rPr lang="en-AU" sz="2000" dirty="0">
                <a:solidFill>
                  <a:schemeClr val="bg1"/>
                </a:solidFill>
              </a:rPr>
              <a:t>However, it comes with its own set of rewards, challenges and terminology.</a:t>
            </a:r>
          </a:p>
          <a:p>
            <a:endParaRPr lang="en-AU" sz="2000" dirty="0">
              <a:solidFill>
                <a:schemeClr val="bg1"/>
              </a:solidFill>
            </a:endParaRPr>
          </a:p>
          <a:p>
            <a:pPr marL="0" indent="0">
              <a:buNone/>
            </a:pPr>
            <a:r>
              <a:rPr lang="en-AU" sz="2000" b="1" dirty="0">
                <a:solidFill>
                  <a:schemeClr val="bg1"/>
                </a:solidFill>
              </a:rPr>
              <a:t>When should I parallelise?</a:t>
            </a:r>
          </a:p>
          <a:p>
            <a:r>
              <a:rPr lang="en-AU" sz="2000" dirty="0">
                <a:solidFill>
                  <a:schemeClr val="bg1"/>
                </a:solidFill>
              </a:rPr>
              <a:t>You have a calculation you need to perform regularly, that is slow and (ideally) is embarrassingly parallelisable.</a:t>
            </a:r>
          </a:p>
          <a:p>
            <a:r>
              <a:rPr lang="en-AU" sz="2000" dirty="0">
                <a:solidFill>
                  <a:schemeClr val="bg1"/>
                </a:solidFill>
              </a:rPr>
              <a:t>You have profiled your code and identified the bottleneck to be a calculation step, rather than file I/O.</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6745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F74CD5F-190D-8AF1-9CB4-215601A94F9B}"/>
              </a:ext>
            </a:extLst>
          </p:cNvPr>
          <p:cNvSpPr>
            <a:spLocks noGrp="1"/>
          </p:cNvSpPr>
          <p:nvPr>
            <p:ph type="title"/>
          </p:nvPr>
        </p:nvSpPr>
        <p:spPr>
          <a:xfrm>
            <a:off x="838200" y="669925"/>
            <a:ext cx="4508946" cy="1325563"/>
          </a:xfrm>
        </p:spPr>
        <p:txBody>
          <a:bodyPr anchor="b">
            <a:normAutofit/>
          </a:bodyPr>
          <a:lstStyle/>
          <a:p>
            <a:pPr algn="r"/>
            <a:r>
              <a:rPr lang="en-AU" dirty="0">
                <a:solidFill>
                  <a:schemeClr val="bg1"/>
                </a:solidFill>
              </a:rPr>
              <a:t>Why Should I Parallelise?</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A78177-49F1-EDAA-74B1-5483034C1D68}"/>
              </a:ext>
            </a:extLst>
          </p:cNvPr>
          <p:cNvSpPr>
            <a:spLocks noGrp="1"/>
          </p:cNvSpPr>
          <p:nvPr>
            <p:ph idx="1"/>
          </p:nvPr>
        </p:nvSpPr>
        <p:spPr>
          <a:xfrm>
            <a:off x="1392667" y="2398957"/>
            <a:ext cx="9406666" cy="3526144"/>
          </a:xfrm>
        </p:spPr>
        <p:txBody>
          <a:bodyPr>
            <a:normAutofit/>
          </a:bodyPr>
          <a:lstStyle/>
          <a:p>
            <a:r>
              <a:rPr lang="en-AU" sz="2000" dirty="0">
                <a:solidFill>
                  <a:schemeClr val="bg1"/>
                </a:solidFill>
              </a:rPr>
              <a:t>The problem at hand creates or requires too much data for a single machine.</a:t>
            </a:r>
          </a:p>
          <a:p>
            <a:r>
              <a:rPr lang="en-AU" sz="2000" dirty="0">
                <a:solidFill>
                  <a:schemeClr val="bg1"/>
                </a:solidFill>
              </a:rPr>
              <a:t>The sun would explode before the computation would finish.</a:t>
            </a:r>
          </a:p>
          <a:p>
            <a:r>
              <a:rPr lang="en-AU" sz="2000" dirty="0">
                <a:solidFill>
                  <a:schemeClr val="bg1"/>
                </a:solidFill>
              </a:rPr>
              <a:t>The algorithm is embarrassingly parallelisable.</a:t>
            </a:r>
          </a:p>
          <a:p>
            <a:r>
              <a:rPr lang="en-AU" sz="2000" dirty="0">
                <a:solidFill>
                  <a:schemeClr val="bg1"/>
                </a:solidFill>
              </a:rPr>
              <a:t>The physics itself cannot be simulated at all with smaller resources.</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9699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F74CD5F-190D-8AF1-9CB4-215601A94F9B}"/>
              </a:ext>
            </a:extLst>
          </p:cNvPr>
          <p:cNvSpPr>
            <a:spLocks noGrp="1"/>
          </p:cNvSpPr>
          <p:nvPr>
            <p:ph type="title"/>
          </p:nvPr>
        </p:nvSpPr>
        <p:spPr>
          <a:xfrm>
            <a:off x="838200" y="669925"/>
            <a:ext cx="4508946" cy="1325563"/>
          </a:xfrm>
        </p:spPr>
        <p:txBody>
          <a:bodyPr anchor="b">
            <a:normAutofit/>
          </a:bodyPr>
          <a:lstStyle/>
          <a:p>
            <a:pPr algn="r"/>
            <a:r>
              <a:rPr lang="en-AU" dirty="0">
                <a:solidFill>
                  <a:schemeClr val="bg1"/>
                </a:solidFill>
              </a:rPr>
              <a:t>How to Measure Computation Size</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A78177-49F1-EDAA-74B1-5483034C1D68}"/>
              </a:ext>
            </a:extLst>
          </p:cNvPr>
          <p:cNvSpPr>
            <a:spLocks noGrp="1"/>
          </p:cNvSpPr>
          <p:nvPr>
            <p:ph idx="1"/>
          </p:nvPr>
        </p:nvSpPr>
        <p:spPr>
          <a:xfrm>
            <a:off x="1392667" y="2398957"/>
            <a:ext cx="9406666" cy="3526144"/>
          </a:xfrm>
        </p:spPr>
        <p:txBody>
          <a:bodyPr>
            <a:normAutofit/>
          </a:bodyPr>
          <a:lstStyle/>
          <a:p>
            <a:r>
              <a:rPr lang="en-AU" sz="2000" dirty="0">
                <a:solidFill>
                  <a:schemeClr val="bg1"/>
                </a:solidFill>
              </a:rPr>
              <a:t>The notion of size in computing is often referred to as the scale.</a:t>
            </a:r>
          </a:p>
          <a:p>
            <a:r>
              <a:rPr lang="en-AU" sz="2000" dirty="0">
                <a:solidFill>
                  <a:schemeClr val="bg1"/>
                </a:solidFill>
              </a:rPr>
              <a:t>However measuring computation scale can be a bit ambiguous.</a:t>
            </a:r>
          </a:p>
          <a:p>
            <a:pPr lvl="1"/>
            <a:r>
              <a:rPr lang="en-AU" sz="1600" dirty="0">
                <a:solidFill>
                  <a:schemeClr val="bg1"/>
                </a:solidFill>
              </a:rPr>
              <a:t>We will use a simple measure:</a:t>
            </a:r>
          </a:p>
          <a:p>
            <a:pPr lvl="1"/>
            <a:endParaRPr lang="en-AU" sz="1600" dirty="0">
              <a:solidFill>
                <a:schemeClr val="bg1"/>
              </a:solidFill>
            </a:endParaRPr>
          </a:p>
          <a:p>
            <a:pPr marL="457200" lvl="1" indent="0">
              <a:buNone/>
            </a:pPr>
            <a:r>
              <a:rPr lang="en-AU" b="1" dirty="0">
                <a:solidFill>
                  <a:schemeClr val="bg1"/>
                </a:solidFill>
              </a:rPr>
              <a:t>Scale is proportional to the number of processes that are used.</a:t>
            </a:r>
          </a:p>
          <a:p>
            <a:endParaRPr lang="en-AU" sz="2000" b="1" dirty="0">
              <a:solidFill>
                <a:schemeClr val="bg1"/>
              </a:solidFill>
            </a:endParaRPr>
          </a:p>
          <a:p>
            <a:r>
              <a:rPr lang="en-AU" sz="2000" dirty="0">
                <a:solidFill>
                  <a:schemeClr val="bg1"/>
                </a:solidFill>
              </a:rPr>
              <a:t>You should try to scale your code up slowly and methodically.</a:t>
            </a:r>
          </a:p>
          <a:p>
            <a:r>
              <a:rPr lang="en-AU" sz="2000" dirty="0">
                <a:solidFill>
                  <a:schemeClr val="bg1"/>
                </a:solidFill>
              </a:rPr>
              <a:t>Scalability: How easy/hard it is to go up in scale.</a:t>
            </a:r>
          </a:p>
          <a:p>
            <a:pPr lvl="1"/>
            <a:r>
              <a:rPr lang="en-AU" sz="1600" dirty="0">
                <a:solidFill>
                  <a:schemeClr val="bg1"/>
                </a:solidFill>
              </a:rPr>
              <a:t>Run-time performance will be our measure of scalability.</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1106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F74CD5F-190D-8AF1-9CB4-215601A94F9B}"/>
              </a:ext>
            </a:extLst>
          </p:cNvPr>
          <p:cNvSpPr>
            <a:spLocks noGrp="1"/>
          </p:cNvSpPr>
          <p:nvPr>
            <p:ph type="title"/>
          </p:nvPr>
        </p:nvSpPr>
        <p:spPr>
          <a:xfrm>
            <a:off x="838200" y="669925"/>
            <a:ext cx="4508946" cy="1325563"/>
          </a:xfrm>
        </p:spPr>
        <p:txBody>
          <a:bodyPr anchor="b">
            <a:normAutofit/>
          </a:bodyPr>
          <a:lstStyle/>
          <a:p>
            <a:pPr algn="r"/>
            <a:r>
              <a:rPr lang="en-AU" dirty="0">
                <a:solidFill>
                  <a:schemeClr val="bg1"/>
                </a:solidFill>
              </a:rPr>
              <a:t>How to Measure Computation Size</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A78177-49F1-EDAA-74B1-5483034C1D68}"/>
                  </a:ext>
                </a:extLst>
              </p:cNvPr>
              <p:cNvSpPr>
                <a:spLocks noGrp="1"/>
              </p:cNvSpPr>
              <p:nvPr>
                <p:ph idx="1"/>
              </p:nvPr>
            </p:nvSpPr>
            <p:spPr>
              <a:xfrm>
                <a:off x="1392667" y="2398957"/>
                <a:ext cx="9406666" cy="3526144"/>
              </a:xfrm>
            </p:spPr>
            <p:txBody>
              <a:bodyPr>
                <a:normAutofit fontScale="92500"/>
              </a:bodyPr>
              <a:lstStyle/>
              <a:p>
                <a:r>
                  <a:rPr lang="en-AU" sz="2000" dirty="0">
                    <a:solidFill>
                      <a:schemeClr val="bg1"/>
                    </a:solidFill>
                  </a:rPr>
                  <a:t>Strong Scaling:</a:t>
                </a:r>
              </a:p>
              <a:p>
                <a:pPr lvl="1"/>
                <a:r>
                  <a:rPr lang="en-AU" sz="1600" dirty="0">
                    <a:solidFill>
                      <a:schemeClr val="bg1"/>
                    </a:solidFill>
                  </a:rPr>
                  <a:t>How the run-time changes as a function of the number of processors for a fixed problem size.</a:t>
                </a:r>
              </a:p>
              <a:p>
                <a:pPr lvl="1"/>
                <a:r>
                  <a:rPr lang="en-AU" sz="1600" dirty="0">
                    <a:solidFill>
                      <a:schemeClr val="bg1"/>
                    </a:solidFill>
                  </a:rPr>
                  <a:t>We can compute the speed-up </a:t>
                </a:r>
                <a14:m>
                  <m:oMath xmlns:m="http://schemas.openxmlformats.org/officeDocument/2006/math">
                    <m:r>
                      <a:rPr lang="en-AU" sz="1600" b="0" i="1" smtClean="0">
                        <a:solidFill>
                          <a:schemeClr val="bg1"/>
                        </a:solidFill>
                        <a:latin typeface="Cambria Math" panose="02040503050406030204" pitchFamily="18" charset="0"/>
                      </a:rPr>
                      <m:t>𝑠</m:t>
                    </m:r>
                    <m:r>
                      <a:rPr lang="en-AU" sz="1600" b="0" i="1" smtClean="0">
                        <a:solidFill>
                          <a:schemeClr val="bg1"/>
                        </a:solidFill>
                        <a:latin typeface="Cambria Math" panose="02040503050406030204" pitchFamily="18" charset="0"/>
                      </a:rPr>
                      <m:t>(</m:t>
                    </m:r>
                    <m:r>
                      <a:rPr lang="en-AU" sz="1600" b="0" i="1" smtClean="0">
                        <a:solidFill>
                          <a:schemeClr val="bg1"/>
                        </a:solidFill>
                        <a:latin typeface="Cambria Math" panose="02040503050406030204" pitchFamily="18" charset="0"/>
                      </a:rPr>
                      <m:t>𝑃</m:t>
                    </m:r>
                    <m:r>
                      <a:rPr lang="en-AU" sz="1600" b="0" i="1" smtClean="0">
                        <a:solidFill>
                          <a:schemeClr val="bg1"/>
                        </a:solidFill>
                        <a:latin typeface="Cambria Math" panose="02040503050406030204" pitchFamily="18" charset="0"/>
                      </a:rPr>
                      <m:t>)</m:t>
                    </m:r>
                  </m:oMath>
                </a14:m>
                <a:r>
                  <a:rPr lang="en-AU" sz="1600" dirty="0">
                    <a:solidFill>
                      <a:schemeClr val="bg1"/>
                    </a:solidFill>
                  </a:rPr>
                  <a:t> as a function of the number of processors </a:t>
                </a:r>
                <a14:m>
                  <m:oMath xmlns:m="http://schemas.openxmlformats.org/officeDocument/2006/math">
                    <m:r>
                      <a:rPr lang="en-AU" sz="1600" b="0" i="1" smtClean="0">
                        <a:solidFill>
                          <a:schemeClr val="bg1"/>
                        </a:solidFill>
                        <a:latin typeface="Cambria Math" panose="02040503050406030204" pitchFamily="18" charset="0"/>
                      </a:rPr>
                      <m:t>𝑃</m:t>
                    </m:r>
                  </m:oMath>
                </a14:m>
                <a:r>
                  <a:rPr lang="en-AU" sz="1600" dirty="0">
                    <a:solidFill>
                      <a:schemeClr val="bg1"/>
                    </a:solidFill>
                  </a:rPr>
                  <a:t>:</a:t>
                </a:r>
              </a:p>
              <a:p>
                <a:pPr marL="457200" lvl="1" indent="0">
                  <a:buNone/>
                </a:pPr>
                <a14:m>
                  <m:oMathPara xmlns:m="http://schemas.openxmlformats.org/officeDocument/2006/math">
                    <m:oMathParaPr>
                      <m:jc m:val="centerGroup"/>
                    </m:oMathParaPr>
                    <m:oMath xmlns:m="http://schemas.openxmlformats.org/officeDocument/2006/math">
                      <m:r>
                        <a:rPr lang="en-AU" sz="1600" b="0" i="1" smtClean="0">
                          <a:solidFill>
                            <a:schemeClr val="bg1"/>
                          </a:solidFill>
                          <a:latin typeface="Cambria Math" panose="02040503050406030204" pitchFamily="18" charset="0"/>
                        </a:rPr>
                        <m:t>𝑠</m:t>
                      </m:r>
                      <m:d>
                        <m:dPr>
                          <m:ctrlPr>
                            <a:rPr lang="en-AU" sz="1600" b="0" i="1" smtClean="0">
                              <a:solidFill>
                                <a:schemeClr val="bg1"/>
                              </a:solidFill>
                              <a:latin typeface="Cambria Math" panose="02040503050406030204" pitchFamily="18" charset="0"/>
                            </a:rPr>
                          </m:ctrlPr>
                        </m:dPr>
                        <m:e>
                          <m:r>
                            <a:rPr lang="en-AU" sz="1600" b="0" i="1" smtClean="0">
                              <a:solidFill>
                                <a:schemeClr val="bg1"/>
                              </a:solidFill>
                              <a:latin typeface="Cambria Math" panose="02040503050406030204" pitchFamily="18" charset="0"/>
                            </a:rPr>
                            <m:t>𝑃</m:t>
                          </m:r>
                        </m:e>
                      </m:d>
                      <m:r>
                        <a:rPr lang="en-AU" sz="1600" b="0" i="1" smtClean="0">
                          <a:solidFill>
                            <a:schemeClr val="bg1"/>
                          </a:solidFill>
                          <a:latin typeface="Cambria Math" panose="02040503050406030204" pitchFamily="18" charset="0"/>
                        </a:rPr>
                        <m:t>=</m:t>
                      </m:r>
                      <m:f>
                        <m:fPr>
                          <m:ctrlPr>
                            <a:rPr lang="en-AU" sz="1600" b="0" i="1" smtClean="0">
                              <a:solidFill>
                                <a:schemeClr val="bg1"/>
                              </a:solidFill>
                              <a:latin typeface="Cambria Math" panose="02040503050406030204" pitchFamily="18" charset="0"/>
                            </a:rPr>
                          </m:ctrlPr>
                        </m:fPr>
                        <m:num>
                          <m:sSub>
                            <m:sSubPr>
                              <m:ctrlPr>
                                <a:rPr lang="en-AU" sz="1600" b="0" i="1" smtClean="0">
                                  <a:solidFill>
                                    <a:schemeClr val="bg1"/>
                                  </a:solidFill>
                                  <a:latin typeface="Cambria Math" panose="02040503050406030204" pitchFamily="18" charset="0"/>
                                </a:rPr>
                              </m:ctrlPr>
                            </m:sSubPr>
                            <m:e>
                              <m:r>
                                <a:rPr lang="en-AU" sz="1600" b="0" i="1" smtClean="0">
                                  <a:solidFill>
                                    <a:schemeClr val="bg1"/>
                                  </a:solidFill>
                                  <a:latin typeface="Cambria Math" panose="02040503050406030204" pitchFamily="18" charset="0"/>
                                </a:rPr>
                                <m:t>𝑡</m:t>
                              </m:r>
                            </m:e>
                            <m:sub>
                              <m:r>
                                <a:rPr lang="en-AU" sz="1600" b="0" i="1" smtClean="0">
                                  <a:solidFill>
                                    <a:schemeClr val="bg1"/>
                                  </a:solidFill>
                                  <a:latin typeface="Cambria Math" panose="02040503050406030204" pitchFamily="18" charset="0"/>
                                </a:rPr>
                                <m:t>1</m:t>
                              </m:r>
                            </m:sub>
                          </m:sSub>
                        </m:num>
                        <m:den>
                          <m:sSub>
                            <m:sSubPr>
                              <m:ctrlPr>
                                <a:rPr lang="en-AU" sz="1600" b="0" i="1" smtClean="0">
                                  <a:solidFill>
                                    <a:schemeClr val="bg1"/>
                                  </a:solidFill>
                                  <a:latin typeface="Cambria Math" panose="02040503050406030204" pitchFamily="18" charset="0"/>
                                </a:rPr>
                              </m:ctrlPr>
                            </m:sSubPr>
                            <m:e>
                              <m:r>
                                <a:rPr lang="en-AU" sz="1600" b="0" i="1" smtClean="0">
                                  <a:solidFill>
                                    <a:schemeClr val="bg1"/>
                                  </a:solidFill>
                                  <a:latin typeface="Cambria Math" panose="02040503050406030204" pitchFamily="18" charset="0"/>
                                </a:rPr>
                                <m:t>𝑡</m:t>
                              </m:r>
                            </m:e>
                            <m:sub>
                              <m:r>
                                <a:rPr lang="en-AU" sz="1600" b="0" i="1" smtClean="0">
                                  <a:solidFill>
                                    <a:schemeClr val="bg1"/>
                                  </a:solidFill>
                                  <a:latin typeface="Cambria Math" panose="02040503050406030204" pitchFamily="18" charset="0"/>
                                </a:rPr>
                                <m:t>𝑃</m:t>
                              </m:r>
                            </m:sub>
                          </m:sSub>
                        </m:den>
                      </m:f>
                    </m:oMath>
                  </m:oMathPara>
                </a14:m>
                <a:endParaRPr lang="en-AU" sz="1600" dirty="0">
                  <a:solidFill>
                    <a:schemeClr val="bg1"/>
                  </a:solidFill>
                </a:endParaRPr>
              </a:p>
              <a:p>
                <a:pPr lvl="1"/>
                <a:r>
                  <a:rPr lang="en-AU" sz="1600" dirty="0">
                    <a:solidFill>
                      <a:schemeClr val="bg1"/>
                    </a:solidFill>
                  </a:rPr>
                  <a:t>In a perfect system, doubling the number of processors would halve the run-time.</a:t>
                </a:r>
              </a:p>
              <a:p>
                <a:r>
                  <a:rPr lang="en-AU" sz="2000" dirty="0">
                    <a:solidFill>
                      <a:schemeClr val="bg1"/>
                    </a:solidFill>
                  </a:rPr>
                  <a:t>Weak Scaling:</a:t>
                </a:r>
              </a:p>
              <a:p>
                <a:pPr lvl="1"/>
                <a:r>
                  <a:rPr lang="en-AU" sz="1600" dirty="0">
                    <a:solidFill>
                      <a:schemeClr val="bg1"/>
                    </a:solidFill>
                  </a:rPr>
                  <a:t>How the run-time changes as a function of the number of processors for a fixed problem size per processor.</a:t>
                </a:r>
              </a:p>
              <a:p>
                <a:pPr lvl="1"/>
                <a:r>
                  <a:rPr lang="en-AU" sz="1600" dirty="0">
                    <a:solidFill>
                      <a:schemeClr val="bg1"/>
                    </a:solidFill>
                  </a:rPr>
                  <a:t>We compute the size up </a:t>
                </a:r>
                <a14:m>
                  <m:oMath xmlns:m="http://schemas.openxmlformats.org/officeDocument/2006/math">
                    <m:r>
                      <a:rPr lang="en-AU" sz="1600" b="0" i="1" smtClean="0">
                        <a:solidFill>
                          <a:schemeClr val="bg1"/>
                        </a:solidFill>
                        <a:latin typeface="Cambria Math" panose="02040503050406030204" pitchFamily="18" charset="0"/>
                      </a:rPr>
                      <m:t>𝑧</m:t>
                    </m:r>
                    <m:r>
                      <a:rPr lang="en-AU" sz="1600" b="0" i="1" smtClean="0">
                        <a:solidFill>
                          <a:schemeClr val="bg1"/>
                        </a:solidFill>
                        <a:latin typeface="Cambria Math" panose="02040503050406030204" pitchFamily="18" charset="0"/>
                      </a:rPr>
                      <m:t>(</m:t>
                    </m:r>
                    <m:r>
                      <a:rPr lang="en-AU" sz="1600" b="0" i="1" smtClean="0">
                        <a:solidFill>
                          <a:schemeClr val="bg1"/>
                        </a:solidFill>
                        <a:latin typeface="Cambria Math" panose="02040503050406030204" pitchFamily="18" charset="0"/>
                      </a:rPr>
                      <m:t>𝑃</m:t>
                    </m:r>
                    <m:r>
                      <a:rPr lang="en-AU" sz="1600" b="0" i="1" smtClean="0">
                        <a:solidFill>
                          <a:schemeClr val="bg1"/>
                        </a:solidFill>
                        <a:latin typeface="Cambria Math" panose="02040503050406030204" pitchFamily="18" charset="0"/>
                      </a:rPr>
                      <m:t>)</m:t>
                    </m:r>
                  </m:oMath>
                </a14:m>
                <a:r>
                  <a:rPr lang="en-AU" sz="1600" dirty="0">
                    <a:solidFill>
                      <a:schemeClr val="bg1"/>
                    </a:solidFill>
                  </a:rPr>
                  <a:t> :</a:t>
                </a:r>
              </a:p>
              <a:p>
                <a:pPr marL="457200" lvl="1" indent="0">
                  <a:buNone/>
                </a:pPr>
                <a14:m>
                  <m:oMathPara xmlns:m="http://schemas.openxmlformats.org/officeDocument/2006/math">
                    <m:oMathParaPr>
                      <m:jc m:val="centerGroup"/>
                    </m:oMathParaPr>
                    <m:oMath xmlns:m="http://schemas.openxmlformats.org/officeDocument/2006/math">
                      <m:r>
                        <a:rPr lang="en-AU" sz="1600" b="0" i="1" smtClean="0">
                          <a:solidFill>
                            <a:schemeClr val="bg1"/>
                          </a:solidFill>
                          <a:latin typeface="Cambria Math" panose="02040503050406030204" pitchFamily="18" charset="0"/>
                        </a:rPr>
                        <m:t>𝑧</m:t>
                      </m:r>
                      <m:d>
                        <m:dPr>
                          <m:ctrlPr>
                            <a:rPr lang="en-AU" sz="1600" b="0" i="1" smtClean="0">
                              <a:solidFill>
                                <a:schemeClr val="bg1"/>
                              </a:solidFill>
                              <a:latin typeface="Cambria Math" panose="02040503050406030204" pitchFamily="18" charset="0"/>
                            </a:rPr>
                          </m:ctrlPr>
                        </m:dPr>
                        <m:e>
                          <m:r>
                            <a:rPr lang="en-AU" sz="1600" b="0" i="1" smtClean="0">
                              <a:solidFill>
                                <a:schemeClr val="bg1"/>
                              </a:solidFill>
                              <a:latin typeface="Cambria Math" panose="02040503050406030204" pitchFamily="18" charset="0"/>
                            </a:rPr>
                            <m:t>𝑃</m:t>
                          </m:r>
                        </m:e>
                      </m:d>
                      <m:r>
                        <a:rPr lang="en-AU" sz="1600" b="0" i="1" smtClean="0">
                          <a:solidFill>
                            <a:schemeClr val="bg1"/>
                          </a:solidFill>
                          <a:latin typeface="Cambria Math" panose="02040503050406030204" pitchFamily="18" charset="0"/>
                        </a:rPr>
                        <m:t>=</m:t>
                      </m:r>
                      <m:f>
                        <m:fPr>
                          <m:ctrlPr>
                            <a:rPr lang="en-AU" sz="1600" b="0" i="1" smtClean="0">
                              <a:solidFill>
                                <a:schemeClr val="bg1"/>
                              </a:solidFill>
                              <a:latin typeface="Cambria Math" panose="02040503050406030204" pitchFamily="18" charset="0"/>
                            </a:rPr>
                          </m:ctrlPr>
                        </m:fPr>
                        <m:num>
                          <m:sSub>
                            <m:sSubPr>
                              <m:ctrlPr>
                                <a:rPr lang="en-AU" sz="1600" b="0" i="1" smtClean="0">
                                  <a:solidFill>
                                    <a:schemeClr val="bg1"/>
                                  </a:solidFill>
                                  <a:latin typeface="Cambria Math" panose="02040503050406030204" pitchFamily="18" charset="0"/>
                                </a:rPr>
                              </m:ctrlPr>
                            </m:sSubPr>
                            <m:e>
                              <m:r>
                                <a:rPr lang="en-AU" sz="1600" b="0" i="1" smtClean="0">
                                  <a:solidFill>
                                    <a:schemeClr val="bg1"/>
                                  </a:solidFill>
                                  <a:latin typeface="Cambria Math" panose="02040503050406030204" pitchFamily="18" charset="0"/>
                                </a:rPr>
                                <m:t>𝑡</m:t>
                              </m:r>
                            </m:e>
                            <m:sub>
                              <m:r>
                                <a:rPr lang="en-AU" sz="1600" b="0" i="1" smtClean="0">
                                  <a:solidFill>
                                    <a:schemeClr val="bg1"/>
                                  </a:solidFill>
                                  <a:latin typeface="Cambria Math" panose="02040503050406030204" pitchFamily="18" charset="0"/>
                                </a:rPr>
                                <m:t>1</m:t>
                              </m:r>
                            </m:sub>
                          </m:sSub>
                        </m:num>
                        <m:den>
                          <m:sSub>
                            <m:sSubPr>
                              <m:ctrlPr>
                                <a:rPr lang="en-AU" sz="1600" b="0" i="1" smtClean="0">
                                  <a:solidFill>
                                    <a:schemeClr val="bg1"/>
                                  </a:solidFill>
                                  <a:latin typeface="Cambria Math" panose="02040503050406030204" pitchFamily="18" charset="0"/>
                                </a:rPr>
                              </m:ctrlPr>
                            </m:sSubPr>
                            <m:e>
                              <m:r>
                                <a:rPr lang="en-AU" sz="1600" b="0" i="1" smtClean="0">
                                  <a:solidFill>
                                    <a:schemeClr val="bg1"/>
                                  </a:solidFill>
                                  <a:latin typeface="Cambria Math" panose="02040503050406030204" pitchFamily="18" charset="0"/>
                                </a:rPr>
                                <m:t>𝑡</m:t>
                              </m:r>
                            </m:e>
                            <m:sub>
                              <m:r>
                                <a:rPr lang="en-AU" sz="1600" b="0" i="1" smtClean="0">
                                  <a:solidFill>
                                    <a:schemeClr val="bg1"/>
                                  </a:solidFill>
                                  <a:latin typeface="Cambria Math" panose="02040503050406030204" pitchFamily="18" charset="0"/>
                                </a:rPr>
                                <m:t>𝑃</m:t>
                              </m:r>
                            </m:sub>
                          </m:sSub>
                        </m:den>
                      </m:f>
                      <m:r>
                        <a:rPr lang="en-AU" sz="1600" b="0" i="1" smtClean="0">
                          <a:solidFill>
                            <a:schemeClr val="bg1"/>
                          </a:solidFill>
                          <a:latin typeface="Cambria Math" panose="02040503050406030204" pitchFamily="18" charset="0"/>
                        </a:rPr>
                        <m:t>×</m:t>
                      </m:r>
                      <m:f>
                        <m:fPr>
                          <m:ctrlPr>
                            <a:rPr lang="en-AU" sz="1600" b="0" i="1" smtClean="0">
                              <a:solidFill>
                                <a:schemeClr val="bg1"/>
                              </a:solidFill>
                              <a:latin typeface="Cambria Math" panose="02040503050406030204" pitchFamily="18" charset="0"/>
                            </a:rPr>
                          </m:ctrlPr>
                        </m:fPr>
                        <m:num>
                          <m:sSub>
                            <m:sSubPr>
                              <m:ctrlPr>
                                <a:rPr lang="en-AU" sz="1600" b="0" i="1" smtClean="0">
                                  <a:solidFill>
                                    <a:schemeClr val="bg1"/>
                                  </a:solidFill>
                                  <a:latin typeface="Cambria Math" panose="02040503050406030204" pitchFamily="18" charset="0"/>
                                </a:rPr>
                              </m:ctrlPr>
                            </m:sSubPr>
                            <m:e>
                              <m:r>
                                <a:rPr lang="en-AU" sz="1600" b="0" i="1" smtClean="0">
                                  <a:solidFill>
                                    <a:schemeClr val="bg1"/>
                                  </a:solidFill>
                                  <a:latin typeface="Cambria Math" panose="02040503050406030204" pitchFamily="18" charset="0"/>
                                </a:rPr>
                                <m:t>𝑁</m:t>
                              </m:r>
                            </m:e>
                            <m:sub>
                              <m:r>
                                <a:rPr lang="en-AU" sz="1600" b="0" i="1" smtClean="0">
                                  <a:solidFill>
                                    <a:schemeClr val="bg1"/>
                                  </a:solidFill>
                                  <a:latin typeface="Cambria Math" panose="02040503050406030204" pitchFamily="18" charset="0"/>
                                </a:rPr>
                                <m:t>𝑃</m:t>
                              </m:r>
                            </m:sub>
                          </m:sSub>
                        </m:num>
                        <m:den>
                          <m:sSub>
                            <m:sSubPr>
                              <m:ctrlPr>
                                <a:rPr lang="en-AU" sz="1600" b="0" i="1" smtClean="0">
                                  <a:solidFill>
                                    <a:schemeClr val="bg1"/>
                                  </a:solidFill>
                                  <a:latin typeface="Cambria Math" panose="02040503050406030204" pitchFamily="18" charset="0"/>
                                </a:rPr>
                              </m:ctrlPr>
                            </m:sSubPr>
                            <m:e>
                              <m:r>
                                <a:rPr lang="en-AU" sz="1600" b="0" i="1" smtClean="0">
                                  <a:solidFill>
                                    <a:schemeClr val="bg1"/>
                                  </a:solidFill>
                                  <a:latin typeface="Cambria Math" panose="02040503050406030204" pitchFamily="18" charset="0"/>
                                </a:rPr>
                                <m:t>𝑁</m:t>
                              </m:r>
                            </m:e>
                            <m:sub>
                              <m:r>
                                <a:rPr lang="en-AU" sz="1600" b="0" i="1" smtClean="0">
                                  <a:solidFill>
                                    <a:schemeClr val="bg1"/>
                                  </a:solidFill>
                                  <a:latin typeface="Cambria Math" panose="02040503050406030204" pitchFamily="18" charset="0"/>
                                </a:rPr>
                                <m:t>1</m:t>
                              </m:r>
                            </m:sub>
                          </m:sSub>
                        </m:den>
                      </m:f>
                    </m:oMath>
                  </m:oMathPara>
                </a14:m>
                <a:endParaRPr lang="en-AU" sz="1600" dirty="0">
                  <a:solidFill>
                    <a:schemeClr val="bg1"/>
                  </a:solidFill>
                </a:endParaRPr>
              </a:p>
              <a:p>
                <a:pPr lvl="1"/>
                <a:r>
                  <a:rPr lang="en-AU" sz="1600" dirty="0">
                    <a:solidFill>
                      <a:schemeClr val="bg1"/>
                    </a:solidFill>
                  </a:rPr>
                  <a:t>In a perfect system, doubling the number of processors would double the size of the problem that can be solved.</a:t>
                </a:r>
              </a:p>
            </p:txBody>
          </p:sp>
        </mc:Choice>
        <mc:Fallback xmlns="">
          <p:sp>
            <p:nvSpPr>
              <p:cNvPr id="3" name="Content Placeholder 2">
                <a:extLst>
                  <a:ext uri="{FF2B5EF4-FFF2-40B4-BE49-F238E27FC236}">
                    <a16:creationId xmlns:a16="http://schemas.microsoft.com/office/drawing/2014/main" id="{79A78177-49F1-EDAA-74B1-5483034C1D68}"/>
                  </a:ext>
                </a:extLst>
              </p:cNvPr>
              <p:cNvSpPr>
                <a:spLocks noGrp="1" noRot="1" noChangeAspect="1" noMove="1" noResize="1" noEditPoints="1" noAdjustHandles="1" noChangeArrowheads="1" noChangeShapeType="1" noTextEdit="1"/>
              </p:cNvSpPr>
              <p:nvPr>
                <p:ph idx="1"/>
              </p:nvPr>
            </p:nvSpPr>
            <p:spPr>
              <a:xfrm>
                <a:off x="1392667" y="2398957"/>
                <a:ext cx="9406666" cy="3526144"/>
              </a:xfrm>
              <a:blipFill>
                <a:blip r:embed="rId2"/>
                <a:stretch>
                  <a:fillRect l="-453" t="-1730"/>
                </a:stretch>
              </a:blipFill>
            </p:spPr>
            <p:txBody>
              <a:bodyPr/>
              <a:lstStyle/>
              <a:p>
                <a:r>
                  <a:rPr lang="en-AU">
                    <a:noFill/>
                  </a:rPr>
                  <a:t> </a:t>
                </a:r>
              </a:p>
            </p:txBody>
          </p:sp>
        </mc:Fallback>
      </mc:AlternateContent>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1680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F74CD5F-190D-8AF1-9CB4-215601A94F9B}"/>
              </a:ext>
            </a:extLst>
          </p:cNvPr>
          <p:cNvSpPr>
            <a:spLocks noGrp="1"/>
          </p:cNvSpPr>
          <p:nvPr>
            <p:ph type="title"/>
          </p:nvPr>
        </p:nvSpPr>
        <p:spPr>
          <a:xfrm>
            <a:off x="838200" y="669925"/>
            <a:ext cx="4508946" cy="1325563"/>
          </a:xfrm>
        </p:spPr>
        <p:txBody>
          <a:bodyPr anchor="b">
            <a:normAutofit/>
          </a:bodyPr>
          <a:lstStyle/>
          <a:p>
            <a:pPr algn="r"/>
            <a:r>
              <a:rPr lang="en-AU" dirty="0">
                <a:solidFill>
                  <a:schemeClr val="bg1"/>
                </a:solidFill>
              </a:rPr>
              <a:t>Amdahl’s Law</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A78177-49F1-EDAA-74B1-5483034C1D68}"/>
                  </a:ext>
                </a:extLst>
              </p:cNvPr>
              <p:cNvSpPr>
                <a:spLocks noGrp="1"/>
              </p:cNvSpPr>
              <p:nvPr>
                <p:ph idx="1"/>
              </p:nvPr>
            </p:nvSpPr>
            <p:spPr>
              <a:xfrm>
                <a:off x="1392667" y="2398957"/>
                <a:ext cx="5537972" cy="3526144"/>
              </a:xfrm>
            </p:spPr>
            <p:txBody>
              <a:bodyPr>
                <a:normAutofit/>
              </a:bodyPr>
              <a:lstStyle/>
              <a:p>
                <a:r>
                  <a:rPr lang="en-AU" sz="1600" dirty="0">
                    <a:solidFill>
                      <a:schemeClr val="bg1"/>
                    </a:solidFill>
                  </a:rPr>
                  <a:t>Both Strong and Weak scaling are constrained by Amdahl’s law.</a:t>
                </a:r>
              </a:p>
              <a:p>
                <a:r>
                  <a:rPr lang="en-AU" sz="1600" dirty="0">
                    <a:solidFill>
                      <a:schemeClr val="bg1"/>
                    </a:solidFill>
                  </a:rPr>
                  <a:t>Say that some fraction </a:t>
                </a:r>
                <a14:m>
                  <m:oMath xmlns:m="http://schemas.openxmlformats.org/officeDocument/2006/math">
                    <m:r>
                      <a:rPr lang="en-AU" sz="1600" b="0" i="1" smtClean="0">
                        <a:solidFill>
                          <a:schemeClr val="bg1"/>
                        </a:solidFill>
                        <a:latin typeface="Cambria Math" panose="02040503050406030204" pitchFamily="18" charset="0"/>
                      </a:rPr>
                      <m:t>𝛼</m:t>
                    </m:r>
                  </m:oMath>
                </a14:m>
                <a:r>
                  <a:rPr lang="en-AU" sz="1600" dirty="0">
                    <a:solidFill>
                      <a:schemeClr val="bg1"/>
                    </a:solidFill>
                  </a:rPr>
                  <a:t> of your code cannot be parallelised. Then the maximum speed up (size up) possible using </a:t>
                </a:r>
                <a14:m>
                  <m:oMath xmlns:m="http://schemas.openxmlformats.org/officeDocument/2006/math">
                    <m:r>
                      <a:rPr lang="en-AU" sz="1600" b="0" i="1" smtClean="0">
                        <a:solidFill>
                          <a:schemeClr val="bg1"/>
                        </a:solidFill>
                        <a:latin typeface="Cambria Math" panose="02040503050406030204" pitchFamily="18" charset="0"/>
                      </a:rPr>
                      <m:t>𝑃</m:t>
                    </m:r>
                  </m:oMath>
                </a14:m>
                <a:r>
                  <a:rPr lang="en-AU" sz="1600" dirty="0">
                    <a:solidFill>
                      <a:schemeClr val="bg1"/>
                    </a:solidFill>
                  </a:rPr>
                  <a:t> processors is then:</a:t>
                </a:r>
              </a:p>
              <a:p>
                <a:pPr marL="0" indent="0">
                  <a:buNone/>
                </a:pPr>
                <a14:m>
                  <m:oMathPara xmlns:m="http://schemas.openxmlformats.org/officeDocument/2006/math">
                    <m:oMathParaPr>
                      <m:jc m:val="centerGroup"/>
                    </m:oMathParaPr>
                    <m:oMath xmlns:m="http://schemas.openxmlformats.org/officeDocument/2006/math">
                      <m:func>
                        <m:funcPr>
                          <m:ctrlPr>
                            <a:rPr lang="en-AU" sz="1600" b="0" i="1" smtClean="0">
                              <a:solidFill>
                                <a:schemeClr val="bg1"/>
                              </a:solidFill>
                              <a:latin typeface="Cambria Math" panose="02040503050406030204" pitchFamily="18" charset="0"/>
                            </a:rPr>
                          </m:ctrlPr>
                        </m:funcPr>
                        <m:fName>
                          <m:r>
                            <m:rPr>
                              <m:sty m:val="p"/>
                            </m:rPr>
                            <a:rPr lang="en-AU" sz="1600" b="0" i="0" smtClean="0">
                              <a:solidFill>
                                <a:schemeClr val="bg1"/>
                              </a:solidFill>
                              <a:latin typeface="Cambria Math" panose="02040503050406030204" pitchFamily="18" charset="0"/>
                            </a:rPr>
                            <m:t>max</m:t>
                          </m:r>
                        </m:fName>
                        <m:e>
                          <m:r>
                            <a:rPr lang="en-AU" sz="1600" b="0" i="1" smtClean="0">
                              <a:solidFill>
                                <a:schemeClr val="bg1"/>
                              </a:solidFill>
                              <a:latin typeface="Cambria Math" panose="02040503050406030204" pitchFamily="18" charset="0"/>
                            </a:rPr>
                            <m:t>𝑠</m:t>
                          </m:r>
                          <m:d>
                            <m:dPr>
                              <m:ctrlPr>
                                <a:rPr lang="en-AU" sz="1600" b="0" i="1" smtClean="0">
                                  <a:solidFill>
                                    <a:schemeClr val="bg1"/>
                                  </a:solidFill>
                                  <a:latin typeface="Cambria Math" panose="02040503050406030204" pitchFamily="18" charset="0"/>
                                </a:rPr>
                              </m:ctrlPr>
                            </m:dPr>
                            <m:e>
                              <m:r>
                                <a:rPr lang="en-AU" sz="1600" b="0" i="1" smtClean="0">
                                  <a:solidFill>
                                    <a:schemeClr val="bg1"/>
                                  </a:solidFill>
                                  <a:latin typeface="Cambria Math" panose="02040503050406030204" pitchFamily="18" charset="0"/>
                                </a:rPr>
                                <m:t>𝑃</m:t>
                              </m:r>
                            </m:e>
                          </m:d>
                        </m:e>
                      </m:func>
                      <m:r>
                        <a:rPr lang="en-AU" sz="1600" b="0" i="1" smtClean="0">
                          <a:solidFill>
                            <a:schemeClr val="bg1"/>
                          </a:solidFill>
                          <a:latin typeface="Cambria Math" panose="02040503050406030204" pitchFamily="18" charset="0"/>
                        </a:rPr>
                        <m:t>=</m:t>
                      </m:r>
                      <m:f>
                        <m:fPr>
                          <m:ctrlPr>
                            <a:rPr lang="en-AU" sz="1600" b="0" i="1" smtClean="0">
                              <a:solidFill>
                                <a:schemeClr val="bg1"/>
                              </a:solidFill>
                              <a:latin typeface="Cambria Math" panose="02040503050406030204" pitchFamily="18" charset="0"/>
                            </a:rPr>
                          </m:ctrlPr>
                        </m:fPr>
                        <m:num>
                          <m:r>
                            <a:rPr lang="en-AU" sz="1600" b="0" i="1" smtClean="0">
                              <a:solidFill>
                                <a:schemeClr val="bg1"/>
                              </a:solidFill>
                              <a:latin typeface="Cambria Math" panose="02040503050406030204" pitchFamily="18" charset="0"/>
                            </a:rPr>
                            <m:t>1</m:t>
                          </m:r>
                        </m:num>
                        <m:den>
                          <m:r>
                            <a:rPr lang="en-AU" sz="1600" b="0" i="1" smtClean="0">
                              <a:solidFill>
                                <a:schemeClr val="bg1"/>
                              </a:solidFill>
                              <a:latin typeface="Cambria Math" panose="02040503050406030204" pitchFamily="18" charset="0"/>
                            </a:rPr>
                            <m:t>𝛼</m:t>
                          </m:r>
                          <m:r>
                            <a:rPr lang="en-AU" sz="1600" b="0" i="1" smtClean="0">
                              <a:solidFill>
                                <a:schemeClr val="bg1"/>
                              </a:solidFill>
                              <a:latin typeface="Cambria Math" panose="02040503050406030204" pitchFamily="18" charset="0"/>
                            </a:rPr>
                            <m:t>−</m:t>
                          </m:r>
                          <m:f>
                            <m:fPr>
                              <m:ctrlPr>
                                <a:rPr lang="en-AU" sz="1600" b="0" i="1" smtClean="0">
                                  <a:solidFill>
                                    <a:schemeClr val="bg1"/>
                                  </a:solidFill>
                                  <a:latin typeface="Cambria Math" panose="02040503050406030204" pitchFamily="18" charset="0"/>
                                </a:rPr>
                              </m:ctrlPr>
                            </m:fPr>
                            <m:num>
                              <m:r>
                                <a:rPr lang="en-AU" sz="1600" b="0" i="1" smtClean="0">
                                  <a:solidFill>
                                    <a:schemeClr val="bg1"/>
                                  </a:solidFill>
                                  <a:latin typeface="Cambria Math" panose="02040503050406030204" pitchFamily="18" charset="0"/>
                                </a:rPr>
                                <m:t>1−</m:t>
                              </m:r>
                              <m:r>
                                <a:rPr lang="en-AU" sz="1600" b="0" i="1" smtClean="0">
                                  <a:solidFill>
                                    <a:schemeClr val="bg1"/>
                                  </a:solidFill>
                                  <a:latin typeface="Cambria Math" panose="02040503050406030204" pitchFamily="18" charset="0"/>
                                </a:rPr>
                                <m:t>𝛼</m:t>
                              </m:r>
                            </m:num>
                            <m:den>
                              <m:r>
                                <a:rPr lang="en-AU" sz="1600" b="0" i="1" smtClean="0">
                                  <a:solidFill>
                                    <a:schemeClr val="bg1"/>
                                  </a:solidFill>
                                  <a:latin typeface="Cambria Math" panose="02040503050406030204" pitchFamily="18" charset="0"/>
                                </a:rPr>
                                <m:t>𝑃</m:t>
                              </m:r>
                            </m:den>
                          </m:f>
                        </m:den>
                      </m:f>
                    </m:oMath>
                  </m:oMathPara>
                </a14:m>
                <a:endParaRPr lang="en-AU" sz="1600" dirty="0">
                  <a:solidFill>
                    <a:schemeClr val="bg1"/>
                  </a:solidFill>
                </a:endParaRPr>
              </a:p>
              <a:p>
                <a:r>
                  <a:rPr lang="en-AU" sz="1600" dirty="0">
                    <a:solidFill>
                      <a:schemeClr val="bg1"/>
                    </a:solidFill>
                  </a:rPr>
                  <a:t>Taking the limit as </a:t>
                </a:r>
                <a14:m>
                  <m:oMath xmlns:m="http://schemas.openxmlformats.org/officeDocument/2006/math">
                    <m:r>
                      <a:rPr lang="en-AU" sz="1600" b="0" i="1" smtClean="0">
                        <a:solidFill>
                          <a:schemeClr val="bg1"/>
                        </a:solidFill>
                        <a:latin typeface="Cambria Math" panose="02040503050406030204" pitchFamily="18" charset="0"/>
                      </a:rPr>
                      <m:t>𝑃</m:t>
                    </m:r>
                    <m:r>
                      <a:rPr lang="en-AU" sz="1600" b="0" i="1" smtClean="0">
                        <a:solidFill>
                          <a:schemeClr val="bg1"/>
                        </a:solidFill>
                        <a:latin typeface="Cambria Math" panose="02040503050406030204" pitchFamily="18" charset="0"/>
                      </a:rPr>
                      <m:t>→∞</m:t>
                    </m:r>
                  </m:oMath>
                </a14:m>
                <a:r>
                  <a:rPr lang="en-AU" sz="1600" dirty="0">
                    <a:solidFill>
                      <a:schemeClr val="bg1"/>
                    </a:solidFill>
                  </a:rPr>
                  <a:t>,</a:t>
                </a:r>
              </a:p>
              <a:p>
                <a:pPr marL="0" indent="0">
                  <a:buNone/>
                </a:pPr>
                <a14:m>
                  <m:oMathPara xmlns:m="http://schemas.openxmlformats.org/officeDocument/2006/math">
                    <m:oMathParaPr>
                      <m:jc m:val="centerGroup"/>
                    </m:oMathParaPr>
                    <m:oMath xmlns:m="http://schemas.openxmlformats.org/officeDocument/2006/math">
                      <m:func>
                        <m:funcPr>
                          <m:ctrlPr>
                            <a:rPr lang="en-AU" sz="1600" b="0" i="1" smtClean="0">
                              <a:solidFill>
                                <a:schemeClr val="bg1"/>
                              </a:solidFill>
                              <a:latin typeface="Cambria Math" panose="02040503050406030204" pitchFamily="18" charset="0"/>
                            </a:rPr>
                          </m:ctrlPr>
                        </m:funcPr>
                        <m:fName>
                          <m:r>
                            <m:rPr>
                              <m:sty m:val="p"/>
                            </m:rPr>
                            <a:rPr lang="en-AU" sz="1600" b="0" i="0" smtClean="0">
                              <a:solidFill>
                                <a:schemeClr val="bg1"/>
                              </a:solidFill>
                              <a:latin typeface="Cambria Math" panose="02040503050406030204" pitchFamily="18" charset="0"/>
                            </a:rPr>
                            <m:t>sup</m:t>
                          </m:r>
                        </m:fName>
                        <m:e>
                          <m:r>
                            <a:rPr lang="en-AU" sz="1600" b="0" i="1" smtClean="0">
                              <a:solidFill>
                                <a:schemeClr val="bg1"/>
                              </a:solidFill>
                              <a:latin typeface="Cambria Math" panose="02040503050406030204" pitchFamily="18" charset="0"/>
                            </a:rPr>
                            <m:t>𝑠</m:t>
                          </m:r>
                          <m:d>
                            <m:dPr>
                              <m:ctrlPr>
                                <a:rPr lang="en-AU" sz="1600" b="0" i="1" smtClean="0">
                                  <a:solidFill>
                                    <a:schemeClr val="bg1"/>
                                  </a:solidFill>
                                  <a:latin typeface="Cambria Math" panose="02040503050406030204" pitchFamily="18" charset="0"/>
                                </a:rPr>
                              </m:ctrlPr>
                            </m:dPr>
                            <m:e>
                              <m:r>
                                <a:rPr lang="en-AU" sz="1600" b="0" i="1" smtClean="0">
                                  <a:solidFill>
                                    <a:schemeClr val="bg1"/>
                                  </a:solidFill>
                                  <a:latin typeface="Cambria Math" panose="02040503050406030204" pitchFamily="18" charset="0"/>
                                </a:rPr>
                                <m:t>𝑃</m:t>
                              </m:r>
                            </m:e>
                          </m:d>
                        </m:e>
                      </m:func>
                      <m:r>
                        <a:rPr lang="en-AU" sz="1600" b="0" i="1" smtClean="0">
                          <a:solidFill>
                            <a:schemeClr val="bg1"/>
                          </a:solidFill>
                          <a:latin typeface="Cambria Math" panose="02040503050406030204" pitchFamily="18" charset="0"/>
                        </a:rPr>
                        <m:t>=</m:t>
                      </m:r>
                      <m:func>
                        <m:funcPr>
                          <m:ctrlPr>
                            <a:rPr lang="en-AU" sz="1600" b="0" i="1" smtClean="0">
                              <a:solidFill>
                                <a:schemeClr val="bg1"/>
                              </a:solidFill>
                              <a:latin typeface="Cambria Math" panose="02040503050406030204" pitchFamily="18" charset="0"/>
                            </a:rPr>
                          </m:ctrlPr>
                        </m:funcPr>
                        <m:fName>
                          <m:limLow>
                            <m:limLowPr>
                              <m:ctrlPr>
                                <a:rPr lang="en-AU" sz="1600" b="0" i="1" smtClean="0">
                                  <a:solidFill>
                                    <a:schemeClr val="bg1"/>
                                  </a:solidFill>
                                  <a:latin typeface="Cambria Math" panose="02040503050406030204" pitchFamily="18" charset="0"/>
                                </a:rPr>
                              </m:ctrlPr>
                            </m:limLowPr>
                            <m:e>
                              <m:r>
                                <m:rPr>
                                  <m:sty m:val="p"/>
                                </m:rPr>
                                <a:rPr lang="en-AU" sz="1600" b="0" i="0" smtClean="0">
                                  <a:solidFill>
                                    <a:schemeClr val="bg1"/>
                                  </a:solidFill>
                                  <a:latin typeface="Cambria Math" panose="02040503050406030204" pitchFamily="18" charset="0"/>
                                </a:rPr>
                                <m:t>lim</m:t>
                              </m:r>
                            </m:e>
                            <m:lim>
                              <m:r>
                                <a:rPr lang="en-AU" sz="1600" b="0" i="1" smtClean="0">
                                  <a:solidFill>
                                    <a:schemeClr val="bg1"/>
                                  </a:solidFill>
                                  <a:latin typeface="Cambria Math" panose="02040503050406030204" pitchFamily="18" charset="0"/>
                                </a:rPr>
                                <m:t>𝑃</m:t>
                              </m:r>
                              <m:r>
                                <a:rPr lang="en-AU" sz="1600" b="0" i="1" smtClean="0">
                                  <a:solidFill>
                                    <a:schemeClr val="bg1"/>
                                  </a:solidFill>
                                  <a:latin typeface="Cambria Math" panose="02040503050406030204" pitchFamily="18" charset="0"/>
                                </a:rPr>
                                <m:t>→∞</m:t>
                              </m:r>
                            </m:lim>
                          </m:limLow>
                        </m:fName>
                        <m:e>
                          <m:f>
                            <m:fPr>
                              <m:ctrlPr>
                                <a:rPr lang="en-AU" sz="1600" i="1">
                                  <a:solidFill>
                                    <a:schemeClr val="bg1"/>
                                  </a:solidFill>
                                  <a:latin typeface="Cambria Math" panose="02040503050406030204" pitchFamily="18" charset="0"/>
                                </a:rPr>
                              </m:ctrlPr>
                            </m:fPr>
                            <m:num>
                              <m:r>
                                <a:rPr lang="en-AU" sz="1600" i="1">
                                  <a:solidFill>
                                    <a:schemeClr val="bg1"/>
                                  </a:solidFill>
                                  <a:latin typeface="Cambria Math" panose="02040503050406030204" pitchFamily="18" charset="0"/>
                                </a:rPr>
                                <m:t>1</m:t>
                              </m:r>
                            </m:num>
                            <m:den>
                              <m:r>
                                <a:rPr lang="en-AU" sz="1600" i="1">
                                  <a:solidFill>
                                    <a:schemeClr val="bg1"/>
                                  </a:solidFill>
                                  <a:latin typeface="Cambria Math" panose="02040503050406030204" pitchFamily="18" charset="0"/>
                                </a:rPr>
                                <m:t>𝛼</m:t>
                              </m:r>
                              <m:r>
                                <a:rPr lang="en-AU" sz="1600" i="1">
                                  <a:solidFill>
                                    <a:schemeClr val="bg1"/>
                                  </a:solidFill>
                                  <a:latin typeface="Cambria Math" panose="02040503050406030204" pitchFamily="18" charset="0"/>
                                </a:rPr>
                                <m:t>−</m:t>
                              </m:r>
                              <m:f>
                                <m:fPr>
                                  <m:ctrlPr>
                                    <a:rPr lang="en-AU" sz="1600" i="1">
                                      <a:solidFill>
                                        <a:schemeClr val="bg1"/>
                                      </a:solidFill>
                                      <a:latin typeface="Cambria Math" panose="02040503050406030204" pitchFamily="18" charset="0"/>
                                    </a:rPr>
                                  </m:ctrlPr>
                                </m:fPr>
                                <m:num>
                                  <m:r>
                                    <a:rPr lang="en-AU" sz="1600" i="1">
                                      <a:solidFill>
                                        <a:schemeClr val="bg1"/>
                                      </a:solidFill>
                                      <a:latin typeface="Cambria Math" panose="02040503050406030204" pitchFamily="18" charset="0"/>
                                    </a:rPr>
                                    <m:t>1−</m:t>
                                  </m:r>
                                  <m:r>
                                    <a:rPr lang="en-AU" sz="1600" i="1">
                                      <a:solidFill>
                                        <a:schemeClr val="bg1"/>
                                      </a:solidFill>
                                      <a:latin typeface="Cambria Math" panose="02040503050406030204" pitchFamily="18" charset="0"/>
                                    </a:rPr>
                                    <m:t>𝛼</m:t>
                                  </m:r>
                                </m:num>
                                <m:den>
                                  <m:r>
                                    <a:rPr lang="en-AU" sz="1600" i="1">
                                      <a:solidFill>
                                        <a:schemeClr val="bg1"/>
                                      </a:solidFill>
                                      <a:latin typeface="Cambria Math" panose="02040503050406030204" pitchFamily="18" charset="0"/>
                                    </a:rPr>
                                    <m:t>𝑃</m:t>
                                  </m:r>
                                </m:den>
                              </m:f>
                            </m:den>
                          </m:f>
                        </m:e>
                      </m:func>
                      <m:r>
                        <a:rPr lang="en-AU" sz="1600" b="0" i="1" smtClean="0">
                          <a:solidFill>
                            <a:schemeClr val="bg1"/>
                          </a:solidFill>
                          <a:latin typeface="Cambria Math" panose="02040503050406030204" pitchFamily="18" charset="0"/>
                        </a:rPr>
                        <m:t>=</m:t>
                      </m:r>
                      <m:f>
                        <m:fPr>
                          <m:ctrlPr>
                            <a:rPr lang="en-AU" sz="1600" b="0" i="1" smtClean="0">
                              <a:solidFill>
                                <a:schemeClr val="bg1"/>
                              </a:solidFill>
                              <a:latin typeface="Cambria Math" panose="02040503050406030204" pitchFamily="18" charset="0"/>
                            </a:rPr>
                          </m:ctrlPr>
                        </m:fPr>
                        <m:num>
                          <m:r>
                            <a:rPr lang="en-AU" sz="1600" b="0" i="1" smtClean="0">
                              <a:solidFill>
                                <a:schemeClr val="bg1"/>
                              </a:solidFill>
                              <a:latin typeface="Cambria Math" panose="02040503050406030204" pitchFamily="18" charset="0"/>
                            </a:rPr>
                            <m:t>1</m:t>
                          </m:r>
                        </m:num>
                        <m:den>
                          <m:r>
                            <a:rPr lang="en-AU" sz="1600" b="0" i="1" smtClean="0">
                              <a:solidFill>
                                <a:schemeClr val="bg1"/>
                              </a:solidFill>
                              <a:latin typeface="Cambria Math" panose="02040503050406030204" pitchFamily="18" charset="0"/>
                            </a:rPr>
                            <m:t>𝛼</m:t>
                          </m:r>
                        </m:den>
                      </m:f>
                      <m:r>
                        <a:rPr lang="en-AU" sz="1600" b="0" i="1" smtClean="0">
                          <a:solidFill>
                            <a:schemeClr val="bg1"/>
                          </a:solidFill>
                          <a:latin typeface="Cambria Math" panose="02040503050406030204" pitchFamily="18" charset="0"/>
                        </a:rPr>
                        <m:t> </m:t>
                      </m:r>
                    </m:oMath>
                  </m:oMathPara>
                </a14:m>
                <a:endParaRPr lang="en-AU" sz="1600" dirty="0">
                  <a:solidFill>
                    <a:schemeClr val="bg1"/>
                  </a:solidFill>
                </a:endParaRPr>
              </a:p>
              <a:p>
                <a:r>
                  <a:rPr lang="en-AU" sz="1600" dirty="0">
                    <a:solidFill>
                      <a:schemeClr val="bg1"/>
                    </a:solidFill>
                  </a:rPr>
                  <a:t>Say 10% of your code cannot be parallelised, then the maximum speed up you can achieve is a factor of 10.</a:t>
                </a:r>
              </a:p>
            </p:txBody>
          </p:sp>
        </mc:Choice>
        <mc:Fallback xmlns="">
          <p:sp>
            <p:nvSpPr>
              <p:cNvPr id="3" name="Content Placeholder 2">
                <a:extLst>
                  <a:ext uri="{FF2B5EF4-FFF2-40B4-BE49-F238E27FC236}">
                    <a16:creationId xmlns:a16="http://schemas.microsoft.com/office/drawing/2014/main" id="{79A78177-49F1-EDAA-74B1-5483034C1D68}"/>
                  </a:ext>
                </a:extLst>
              </p:cNvPr>
              <p:cNvSpPr>
                <a:spLocks noGrp="1" noRot="1" noChangeAspect="1" noMove="1" noResize="1" noEditPoints="1" noAdjustHandles="1" noChangeArrowheads="1" noChangeShapeType="1" noTextEdit="1"/>
              </p:cNvSpPr>
              <p:nvPr>
                <p:ph idx="1"/>
              </p:nvPr>
            </p:nvSpPr>
            <p:spPr>
              <a:xfrm>
                <a:off x="1392667" y="2398957"/>
                <a:ext cx="5537972" cy="3526144"/>
              </a:xfrm>
              <a:blipFill>
                <a:blip r:embed="rId2"/>
                <a:stretch>
                  <a:fillRect l="-440" t="-1211"/>
                </a:stretch>
              </a:blipFill>
            </p:spPr>
            <p:txBody>
              <a:bodyPr/>
              <a:lstStyle/>
              <a:p>
                <a:r>
                  <a:rPr lang="en-AU">
                    <a:noFill/>
                  </a:rPr>
                  <a:t> </a:t>
                </a:r>
              </a:p>
            </p:txBody>
          </p:sp>
        </mc:Fallback>
      </mc:AlternateContent>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mdahl's law - Wikipedia">
            <a:extLst>
              <a:ext uri="{FF2B5EF4-FFF2-40B4-BE49-F238E27FC236}">
                <a16:creationId xmlns:a16="http://schemas.microsoft.com/office/drawing/2014/main" id="{12E882A6-EB99-52E2-D6C4-600FC3682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7466" y="2199583"/>
            <a:ext cx="5021500" cy="3924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549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0C659-C75E-D159-B69B-21DC5CBC0B60}"/>
              </a:ext>
            </a:extLst>
          </p:cNvPr>
          <p:cNvSpPr>
            <a:spLocks noGrp="1"/>
          </p:cNvSpPr>
          <p:nvPr>
            <p:ph type="title"/>
          </p:nvPr>
        </p:nvSpPr>
        <p:spPr/>
        <p:txBody>
          <a:bodyPr/>
          <a:lstStyle/>
          <a:p>
            <a:r>
              <a:rPr lang="en-AU" dirty="0"/>
              <a:t>WA Tourism Break: Rottnest Island</a:t>
            </a:r>
          </a:p>
        </p:txBody>
      </p:sp>
      <p:sp>
        <p:nvSpPr>
          <p:cNvPr id="3" name="Content Placeholder 2">
            <a:extLst>
              <a:ext uri="{FF2B5EF4-FFF2-40B4-BE49-F238E27FC236}">
                <a16:creationId xmlns:a16="http://schemas.microsoft.com/office/drawing/2014/main" id="{D4956B03-68AD-5BA0-8D6D-753091B38983}"/>
              </a:ext>
            </a:extLst>
          </p:cNvPr>
          <p:cNvSpPr>
            <a:spLocks noGrp="1"/>
          </p:cNvSpPr>
          <p:nvPr>
            <p:ph idx="1"/>
          </p:nvPr>
        </p:nvSpPr>
        <p:spPr>
          <a:xfrm>
            <a:off x="838200" y="1825625"/>
            <a:ext cx="5143856" cy="4351338"/>
          </a:xfrm>
        </p:spPr>
        <p:txBody>
          <a:bodyPr/>
          <a:lstStyle/>
          <a:p>
            <a:r>
              <a:rPr lang="en-AU" dirty="0"/>
              <a:t>30 minute Ferry (19km) from Fremantle.</a:t>
            </a:r>
          </a:p>
          <a:p>
            <a:r>
              <a:rPr lang="en-AU" dirty="0"/>
              <a:t>No permanent residents (except Quokkas).</a:t>
            </a:r>
          </a:p>
          <a:p>
            <a:r>
              <a:rPr lang="en-AU" dirty="0"/>
              <a:t>Everywhere easily accessible by bike or bus.</a:t>
            </a:r>
          </a:p>
          <a:p>
            <a:r>
              <a:rPr lang="en-AU" dirty="0"/>
              <a:t>Some of the best beaches in WA, plenty of reefs for snorkelling.</a:t>
            </a:r>
          </a:p>
          <a:p>
            <a:endParaRPr lang="en-AU" dirty="0"/>
          </a:p>
          <a:p>
            <a:endParaRPr lang="en-AU" dirty="0"/>
          </a:p>
        </p:txBody>
      </p:sp>
      <p:pic>
        <p:nvPicPr>
          <p:cNvPr id="1026" name="Picture 2" descr="17 Awesome Things To Do On Rottnest Island This Summer | Urban List Perth">
            <a:extLst>
              <a:ext uri="{FF2B5EF4-FFF2-40B4-BE49-F238E27FC236}">
                <a16:creationId xmlns:a16="http://schemas.microsoft.com/office/drawing/2014/main" id="{3FDD589D-84CC-CB11-BA79-576686D70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306276"/>
            <a:ext cx="4953000" cy="3714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0B68DCD-F24C-5871-722E-5E40D67110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6983" y="134216"/>
            <a:ext cx="2040554" cy="10242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is is the Quokka, an australian marsupial unafraid of humans. It is known  for it's smile and it isn't uncommon to see selfies with humans and quokkas  on the internet. Unfortunately, it's">
            <a:extLst>
              <a:ext uri="{FF2B5EF4-FFF2-40B4-BE49-F238E27FC236}">
                <a16:creationId xmlns:a16="http://schemas.microsoft.com/office/drawing/2014/main" id="{D35BDFFB-1908-3A1B-4E2D-F76F9B5D47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05169" y="4001294"/>
            <a:ext cx="1924181" cy="281682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Underwater Adventures | Destination Perth">
            <a:extLst>
              <a:ext uri="{FF2B5EF4-FFF2-40B4-BE49-F238E27FC236}">
                <a16:creationId xmlns:a16="http://schemas.microsoft.com/office/drawing/2014/main" id="{66864B0D-2905-DAF8-39C2-9484CCD4A1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5396" y="4772983"/>
            <a:ext cx="3753320" cy="1970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896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F74CD5F-190D-8AF1-9CB4-215601A94F9B}"/>
              </a:ext>
            </a:extLst>
          </p:cNvPr>
          <p:cNvSpPr>
            <a:spLocks noGrp="1"/>
          </p:cNvSpPr>
          <p:nvPr>
            <p:ph type="title"/>
          </p:nvPr>
        </p:nvSpPr>
        <p:spPr>
          <a:xfrm>
            <a:off x="838200" y="669925"/>
            <a:ext cx="4508946" cy="1325563"/>
          </a:xfrm>
        </p:spPr>
        <p:txBody>
          <a:bodyPr anchor="b">
            <a:normAutofit/>
          </a:bodyPr>
          <a:lstStyle/>
          <a:p>
            <a:pPr algn="r"/>
            <a:r>
              <a:rPr lang="en-AU" dirty="0">
                <a:solidFill>
                  <a:schemeClr val="bg1"/>
                </a:solidFill>
              </a:rPr>
              <a:t>Problem Classification</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A78177-49F1-EDAA-74B1-5483034C1D68}"/>
              </a:ext>
            </a:extLst>
          </p:cNvPr>
          <p:cNvSpPr>
            <a:spLocks noGrp="1"/>
          </p:cNvSpPr>
          <p:nvPr>
            <p:ph idx="1"/>
          </p:nvPr>
        </p:nvSpPr>
        <p:spPr>
          <a:xfrm>
            <a:off x="1392667" y="2398957"/>
            <a:ext cx="9406666" cy="3526144"/>
          </a:xfrm>
        </p:spPr>
        <p:txBody>
          <a:bodyPr>
            <a:normAutofit/>
          </a:bodyPr>
          <a:lstStyle/>
          <a:p>
            <a:r>
              <a:rPr lang="en-AU" sz="1600" dirty="0">
                <a:solidFill>
                  <a:schemeClr val="bg1"/>
                </a:solidFill>
              </a:rPr>
              <a:t>Problems with a high degree of independence are called “Embarrassingly parallelisable”</a:t>
            </a:r>
          </a:p>
          <a:p>
            <a:pPr lvl="1"/>
            <a:r>
              <a:rPr lang="en-AU" sz="1400" dirty="0">
                <a:solidFill>
                  <a:schemeClr val="bg1"/>
                </a:solidFill>
              </a:rPr>
              <a:t>Examples:</a:t>
            </a:r>
          </a:p>
          <a:p>
            <a:pPr lvl="2"/>
            <a:r>
              <a:rPr lang="en-AU" sz="1200" dirty="0">
                <a:solidFill>
                  <a:schemeClr val="bg1"/>
                </a:solidFill>
              </a:rPr>
              <a:t>Summing arrays of numbers.</a:t>
            </a:r>
          </a:p>
          <a:p>
            <a:pPr lvl="2"/>
            <a:r>
              <a:rPr lang="en-AU" sz="1200" dirty="0">
                <a:solidFill>
                  <a:schemeClr val="bg1"/>
                </a:solidFill>
              </a:rPr>
              <a:t>Monte Carlo simulations.</a:t>
            </a:r>
          </a:p>
          <a:p>
            <a:pPr lvl="2"/>
            <a:r>
              <a:rPr lang="en-AU" sz="1200" dirty="0">
                <a:solidFill>
                  <a:schemeClr val="bg1"/>
                </a:solidFill>
              </a:rPr>
              <a:t>Rendering the Mandelbrot set.</a:t>
            </a:r>
          </a:p>
          <a:p>
            <a:r>
              <a:rPr lang="en-AU" sz="1850" dirty="0">
                <a:solidFill>
                  <a:schemeClr val="bg1"/>
                </a:solidFill>
              </a:rPr>
              <a:t>However many types of problems do not fall into this category.</a:t>
            </a:r>
          </a:p>
          <a:p>
            <a:pPr lvl="1"/>
            <a:r>
              <a:rPr lang="en-AU" sz="1450" dirty="0">
                <a:solidFill>
                  <a:schemeClr val="bg1"/>
                </a:solidFill>
              </a:rPr>
              <a:t>One such example is matrix inversion – every element of the inverse is dependent on every element in the original matrix.</a:t>
            </a:r>
          </a:p>
          <a:p>
            <a:pPr lvl="1"/>
            <a:r>
              <a:rPr lang="en-AU" sz="1450" dirty="0">
                <a:solidFill>
                  <a:schemeClr val="bg1"/>
                </a:solidFill>
              </a:rPr>
              <a:t>However all is not lost, as there may be some mathematical transformations you can make to decrease the degree of dependence.</a:t>
            </a:r>
          </a:p>
          <a:p>
            <a:pPr lvl="1"/>
            <a:r>
              <a:rPr lang="en-AU" sz="1450" dirty="0">
                <a:solidFill>
                  <a:schemeClr val="bg1"/>
                </a:solidFill>
              </a:rPr>
              <a:t>If the matrix is sparse or block-diagonal, then there are algorithms to parallelise the computation of the inverse.</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7381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1168</Words>
  <Application>Microsoft Office PowerPoint</Application>
  <PresentationFormat>Widescreen</PresentationFormat>
  <Paragraphs>152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mpi4py: Parallelisation in Python</vt:lpstr>
      <vt:lpstr>Context</vt:lpstr>
      <vt:lpstr>The Need for Parallelisation</vt:lpstr>
      <vt:lpstr>Why Should I Parallelise?</vt:lpstr>
      <vt:lpstr>How to Measure Computation Size</vt:lpstr>
      <vt:lpstr>How to Measure Computation Size</vt:lpstr>
      <vt:lpstr>Amdahl’s Law</vt:lpstr>
      <vt:lpstr>WA Tourism Break: Rottnest Island</vt:lpstr>
      <vt:lpstr>Problem Classification</vt:lpstr>
      <vt:lpstr>MPI Review</vt:lpstr>
      <vt:lpstr>Essential Functions: Setting Up</vt:lpstr>
      <vt:lpstr>Essential Functions: Sending Data</vt:lpstr>
      <vt:lpstr>Essential Functions: Receiving Data</vt:lpstr>
      <vt:lpstr>WA Tourism Break: “Down South”</vt:lpstr>
      <vt:lpstr>A Simple Example Script</vt:lpstr>
      <vt:lpstr>A Simple Example Script</vt:lpstr>
      <vt:lpstr>Turning Up the Difficulty</vt:lpstr>
      <vt:lpstr>WA Tourism Break: Hot Tips for Perth</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mpi4py: Parallelisation in Python</dc:title>
  <dc:creator>Joshua Crawford</dc:creator>
  <cp:lastModifiedBy>Joshua Crawford</cp:lastModifiedBy>
  <cp:revision>1</cp:revision>
  <dcterms:created xsi:type="dcterms:W3CDTF">2023-03-17T03:36:10Z</dcterms:created>
  <dcterms:modified xsi:type="dcterms:W3CDTF">2023-03-28T23:30:32Z</dcterms:modified>
</cp:coreProperties>
</file>