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02512"/>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BY PYTHON</a:t>
            </a:r>
          </a:p>
        </p:txBody>
      </p:sp>
      <p:sp>
        <p:nvSpPr>
          <p:cNvPr id="3" name="TextBox 2"/>
          <p:cNvSpPr txBox="1"/>
          <p:nvPr/>
        </p:nvSpPr>
        <p:spPr>
          <a:xfrm>
            <a:off x="-329782" y="739745"/>
            <a:ext cx="12726648" cy="707886"/>
          </a:xfrm>
          <a:prstGeom prst="rect">
            <a:avLst/>
          </a:prstGeom>
          <a:noFill/>
        </p:spPr>
        <p:txBody>
          <a:bodyPr wrap="square" lIns="91440" tIns="45720" rIns="91440" bIns="45720" rtlCol="0" anchor="t">
            <a:spAutoFit/>
          </a:bodyPr>
          <a:lstStyle/>
          <a:p>
            <a:pPr algn="ctr"/>
            <a:r>
              <a:rPr lang="en-IN" sz="4000" b="1" dirty="0">
                <a:solidFill>
                  <a:schemeClr val="accent1">
                    <a:lumMod val="75000"/>
                  </a:schemeClr>
                </a:solidFill>
                <a:latin typeface="Arial"/>
                <a:cs typeface="Arial"/>
              </a:rPr>
              <a:t>NAAN MUDHALVAN PROJECT</a:t>
            </a:r>
            <a:endParaRPr lang="en-US" sz="4000" b="1" dirty="0">
              <a:solidFill>
                <a:schemeClr val="accent1">
                  <a:lumMod val="75000"/>
                </a:schemeClr>
              </a:solidFill>
              <a:latin typeface="Arial"/>
              <a:cs typeface="Arial"/>
            </a:endParaRPr>
          </a:p>
        </p:txBody>
      </p:sp>
      <p:sp>
        <p:nvSpPr>
          <p:cNvPr id="4" name="TextBox 3"/>
          <p:cNvSpPr txBox="1"/>
          <p:nvPr/>
        </p:nvSpPr>
        <p:spPr>
          <a:xfrm>
            <a:off x="5247038" y="4755323"/>
            <a:ext cx="798018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400" b="1" dirty="0">
                <a:solidFill>
                  <a:schemeClr val="accent1">
                    <a:lumMod val="75000"/>
                  </a:schemeClr>
                </a:solidFill>
                <a:latin typeface="Arial"/>
                <a:cs typeface="Arial"/>
              </a:rPr>
              <a:t>Joshua Daniel </a:t>
            </a:r>
          </a:p>
          <a:p>
            <a:r>
              <a:rPr lang="en-US" sz="2400" b="1" dirty="0">
                <a:solidFill>
                  <a:schemeClr val="accent1">
                    <a:lumMod val="75000"/>
                  </a:schemeClr>
                </a:solidFill>
                <a:latin typeface="Arial"/>
                <a:cs typeface="Arial"/>
              </a:rPr>
              <a:t>Sri </a:t>
            </a:r>
            <a:r>
              <a:rPr lang="en-US" sz="2400" b="1" dirty="0" err="1">
                <a:solidFill>
                  <a:schemeClr val="accent1">
                    <a:lumMod val="75000"/>
                  </a:schemeClr>
                </a:solidFill>
                <a:latin typeface="Arial"/>
                <a:cs typeface="Arial"/>
              </a:rPr>
              <a:t>Muthukumaran</a:t>
            </a:r>
            <a:r>
              <a:rPr lang="en-US" sz="2400" b="1" dirty="0">
                <a:solidFill>
                  <a:schemeClr val="accent1">
                    <a:lumMod val="75000"/>
                  </a:schemeClr>
                </a:solidFill>
                <a:latin typeface="Arial"/>
                <a:cs typeface="Arial"/>
              </a:rPr>
              <a:t> Institute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Brown, R., "Advanced Encryption Techniques for Data Protection," Wiley, 20XX.</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19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11566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8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3" name="Picture 2">
            <a:extLst>
              <a:ext uri="{FF2B5EF4-FFF2-40B4-BE49-F238E27FC236}">
                <a16:creationId xmlns:a16="http://schemas.microsoft.com/office/drawing/2014/main" id="{4C9AAC61-73CE-8688-870A-8DD2BDBB26B4}"/>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4" name="Picture 3">
            <a:extLst>
              <a:ext uri="{FF2B5EF4-FFF2-40B4-BE49-F238E27FC236}">
                <a16:creationId xmlns:a16="http://schemas.microsoft.com/office/drawing/2014/main" id="{52E11AAF-DFAD-7009-82C7-699F58CF264C}"/>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367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KEYLOGGER BY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Joshua Daniel</cp:lastModifiedBy>
  <cp:revision>23</cp:revision>
  <dcterms:created xsi:type="dcterms:W3CDTF">2021-05-26T16:50:10Z</dcterms:created>
  <dcterms:modified xsi:type="dcterms:W3CDTF">2024-04-03T09:58:49Z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