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9057" y="6217558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84124-D980-423A-8305-E689CE16EA7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159D1C0-C174-4122-97B6-D2B350ED6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19306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2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Daniel</dc:creator>
  <cp:lastModifiedBy>Joshua Daniel</cp:lastModifiedBy>
  <cp:revision>5</cp:revision>
  <dcterms:created xsi:type="dcterms:W3CDTF">2024-08-24T12:07:33Z</dcterms:created>
  <dcterms:modified xsi:type="dcterms:W3CDTF">2024-08-24T12:19:46Z</dcterms:modified>
</cp:coreProperties>
</file>