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711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84124-D980-423A-8305-E689CE16EA7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159D1C0-C174-4122-97B6-D2B350ED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4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84124-D980-423A-8305-E689CE16EA7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159D1C0-C174-4122-97B6-D2B350ED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8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84124-D980-423A-8305-E689CE16EA7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159D1C0-C174-4122-97B6-D2B350ED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4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</a:lstStyle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9057" y="6217558"/>
            <a:ext cx="30861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9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84124-D980-423A-8305-E689CE16EA7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159D1C0-C174-4122-97B6-D2B350ED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6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84124-D980-423A-8305-E689CE16EA7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159D1C0-C174-4122-97B6-D2B350ED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84124-D980-423A-8305-E689CE16EA7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159D1C0-C174-4122-97B6-D2B350ED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84124-D980-423A-8305-E689CE16EA7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159D1C0-C174-4122-97B6-D2B350ED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6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84124-D980-423A-8305-E689CE16EA7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159D1C0-C174-4122-97B6-D2B350ED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8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84124-D980-423A-8305-E689CE16EA7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159D1C0-C174-4122-97B6-D2B350ED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2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84124-D980-423A-8305-E689CE16EA7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159D1C0-C174-4122-97B6-D2B350ED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0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912540"/>
            <a:ext cx="7886700" cy="3032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29250" y="619306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22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Daniel</dc:creator>
  <cp:lastModifiedBy>Joshua Daniel</cp:lastModifiedBy>
  <cp:revision>6</cp:revision>
  <dcterms:created xsi:type="dcterms:W3CDTF">2024-08-24T12:07:33Z</dcterms:created>
  <dcterms:modified xsi:type="dcterms:W3CDTF">2024-08-24T15:13:04Z</dcterms:modified>
</cp:coreProperties>
</file>