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2711"/>
    <p:restoredTop sz="94660"/>
  </p:normalViewPr>
  <p:slideViewPr>
    <p:cSldViewPr snapToGrid="0">
      <p:cViewPr varScale="1">
        <p:scale>
          <a:sx d="100" n="94"/>
          <a:sy d="100" n="94"/>
        </p:scale>
        <p:origin x="1234" y="7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9057" y="6217558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558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5429250" y="6193065"/>
            <a:ext cx="30861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2167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ctr" defTabSz="914400" eaLnBrk="1" hangingPunct="1" indent="0" latinLnBrk="0" marL="0" rtl="0">
        <a:lnSpc>
          <a:spcPct val="90000"/>
        </a:lnSpc>
        <a:spcBef>
          <a:spcPts val="1000"/>
        </a:spcBef>
        <a:buFont charset="0" panose="020B0604020202020204" pitchFamily="34" typeface="Arial"/>
        <a:buNone/>
        <a:defRPr kern="1200" sz="4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ஆத்மமே, உன் ஆண்டவரின்</a:t>
            </a:r>
            <a:br/>
            <a:r>
              <a:rPr/>
              <a:t>திருப்பாதம் பணிந்து,</a:t>
            </a:r>
            <a:br/>
            <a:r>
              <a:rPr/>
              <a:t>மீட்பு, சுகம், ஜீவன், அருள்</a:t>
            </a:r>
            <a:br/>
            <a:r>
              <a:rPr/>
              <a:t>பெற்றதாலே துதித்து,</a:t>
            </a:r>
            <a:br/>
            <a:r>
              <a:rPr/>
              <a:t>அல்லேலுயா, என்றென்றைக்கும்</a:t>
            </a:r>
            <a:br/>
            <a:r>
              <a:rPr/>
              <a:t>நித்திய நாதரைப்போற்று.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நம் பிதாக்கள் தாழ்வில் பெற்ற</a:t>
            </a:r>
            <a:br/>
            <a:r>
              <a:rPr/>
              <a:t>தயை நன்மைக்காய் துதி;</a:t>
            </a:r>
            <a:br/>
            <a:r>
              <a:rPr/>
              <a:t>கோபங்கொண்டும் அருள் ஈயும்</a:t>
            </a:r>
            <a:br/>
            <a:r>
              <a:rPr/>
              <a:t>என்றும் மாறாதோர் துதி;</a:t>
            </a:r>
            <a:br/>
            <a:r>
              <a:rPr/>
              <a:t>அல்லேலுயா, அவர் உண்மை</a:t>
            </a:r>
            <a:br/>
            <a:r>
              <a:rPr/>
              <a:t>மா மகிமையாம் துதி.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தந்தை போல் மா தயை உள்ளோர்;</a:t>
            </a:r>
            <a:br/>
            <a:r>
              <a:rPr/>
              <a:t>நீச மண்ணோர் நம்மையே</a:t>
            </a:r>
            <a:br/>
            <a:r>
              <a:rPr/>
              <a:t>அன்பின் கரம் கொண்டு தாங்கி</a:t>
            </a:r>
            <a:br/>
            <a:r>
              <a:rPr/>
              <a:t>மாற்றார் வீழ்த்திக் காப்பாரே!</a:t>
            </a:r>
            <a:br/>
            <a:r>
              <a:rPr/>
              <a:t>அல்லேலுயா, இன்னும் அவர்</a:t>
            </a:r>
            <a:br/>
            <a:r>
              <a:rPr/>
              <a:t>அருள் விரிவானதே.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என்றும் நின்றவர் சமுகம்</a:t>
            </a:r>
            <a:br/>
            <a:r>
              <a:rPr/>
              <a:t>போற்றும் தூதர் கூட்டமே,</a:t>
            </a:r>
            <a:br/>
            <a:r>
              <a:rPr/>
              <a:t>நாற்றிசையும் நின்றெழுத்து</a:t>
            </a:r>
            <a:br/>
            <a:r>
              <a:rPr/>
              <a:t>பணிவர் நீர் பக்தரே;</a:t>
            </a:r>
            <a:br/>
            <a:r>
              <a:rPr/>
              <a:t>அல்லேலுயா, அனைவோரும்</a:t>
            </a:r>
            <a:br/>
            <a:r>
              <a:rPr/>
              <a:t>அன்பின் தெய்வம் போற்றுமே.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2024-08-24T14:12:14Z</dcterms:created>
  <dcterms:modified xsi:type="dcterms:W3CDTF">2024-08-24T14:12:14Z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