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997883c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997883c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d5e1d0f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d5e1d0f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d5e1d0f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d5e1d0f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e894bfe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e894bfe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Tell me about a time when you worked on a team and had to deal with someone difficult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Tell me about a time you convinced someone, or a group of people, to adopt one of your ideas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d5e1d0f8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d5e1d0f8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d5e1d0f8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d5e1d0f8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e9a73fd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e9a73fd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d5e1d0f8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d5e1d0f8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d5e1d0f8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d5e1d0f8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d5e1d0f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d5e1d0f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Interview </a:t>
            </a:r>
            <a:r>
              <a:rPr lang="en"/>
              <a:t>Preparation</a:t>
            </a:r>
            <a:r>
              <a:rPr lang="en"/>
              <a:t> </a:t>
            </a:r>
            <a:br>
              <a:rPr lang="en"/>
            </a:br>
            <a:r>
              <a:rPr lang="en"/>
              <a:t>Session #N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The </a:t>
            </a:r>
            <a:r>
              <a:rPr b="1" lang="en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✨</a:t>
            </a:r>
            <a:r>
              <a:rPr lang="en" sz="3400"/>
              <a:t>Company Part </a:t>
            </a:r>
            <a:r>
              <a:rPr b="1" lang="en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✨</a:t>
            </a:r>
            <a:endParaRPr b="1"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b="1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TIPS 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~60 minutes total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--- Break into pairs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 minutes get to know you and behavioral question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20 minutes technical interview question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 minutes to go over the solution and what could be improved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--- Switch roles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 minutes behavioral question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20 minutes technical interview question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 minutes to go over the solution and what could be improved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~2 minutes fill out survey and get credit for Hire Thy Gator Quiz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TIPS?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Purpose: Prepare UF students to achieve their professional goals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will practice both behavioral and technical interview skills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will learn about different companies, their cultures, and how they conduct their interviews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 behavioral interview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Follow the STARR interview process: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S: Situation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T: Task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A: 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R: Result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R: Reflection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TODO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 a technical interview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Ask clarifying questions about problem statement (5 min)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Think about solutions (15 min)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Write your solution, iterate, and speak about it (20 min)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 your solution (3 min)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State time complexity and how to make it a better algorithm ( 2 min)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tackle first seeing the problem: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clarifying questions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 about constraints Ex: (What is the highest/lowest value)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 about any edge cases Ex: (In a problem about sorting ask if all values will be valid)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Interviewers usually don’t tell you the full scope of the problem to make you ask those questions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tackle first seeing the problem: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of a solution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Think of the brute force solution first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Iterate on solution and see what you can optimize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Speak clearly and precisely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you are stuck, you can leverage your interviewer and ask if you are going in the right direction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your solution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Speak clearly about what you are writing down to let the interviewer know how you are approaching your solution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helper functions!!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a coding style and stick with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proper naming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Depending on company/interviewer: use them as guides or support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writing pseudocode, try to abbreviate any common actions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I.e popping from a stack, sorting (if it’s not the main problem)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your solution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307850"/>
            <a:ext cx="6819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Go through a few test cases with your interviewer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This helps the interviewer understand your code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Verifies if solution is robust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State time complexity</a:t>
            </a:r>
            <a:endParaRPr sz="1900"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325" y="3143669"/>
            <a:ext cx="4158150" cy="17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be a good interviewer?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Listening is key. Try to understand the interviewee’s thought process.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Read through the problem and its solution in its entirety.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Being supportive and kind.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Try to have a conversation with the interviewee.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Try to put the interviewee at ease.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they are struggling for a while, ask if they would like a hint.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