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1"/>
  </p:normalViewPr>
  <p:slideViewPr>
    <p:cSldViewPr snapToGrid="0" snapToObjects="1">
      <p:cViewPr varScale="1"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D541-2418-5248-8530-4B19A7E14E5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6B3C8-5C61-9B4E-80B2-2CC3A87B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http://18.220.2.166/content/352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6B3C8-5C61-9B4E-80B2-2CC3A87BC0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A785-162C-0940-A202-4F6D39B3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AC6BA-ADD1-8F44-8E7B-682DAB079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7921-8AB0-1E49-8A93-D1311E18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36D8-B1B8-C44E-A410-9786B0D8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EA7C-0D71-0D4A-8B83-E3A52CE5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067F-D1C3-2E4D-80F7-6D4C202E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4D88-E689-3B40-8823-0A07D7A7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6264-69F9-F541-B59B-805D6702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593C9-B4E0-6E48-85E5-16A3351E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B07B-ED3F-4046-A6FF-8E85AEA6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8CB15-0A33-544D-B070-2B6A7A056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EED61-5B5D-E440-AA53-0544C111F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C857-FA77-254D-A2BE-946E0B2B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6DE4-87FB-384F-A0B7-7E8BA384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0981-84A6-FA49-B360-4309E6CB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7F3F-B617-704C-BCB5-56C6D087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EA98-11A7-A04B-9EBB-76519C5B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A53A-8C2E-EF4F-8F1D-83960146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28F1-6340-0A4F-9190-6ADEBE8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FBDD-07EA-334C-9298-EE4BCC5A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0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9CCD-4E47-E249-8D90-52FCACDF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B6EF-9407-F748-B1F3-7A1D92B8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3D16-1858-CB4D-BAC0-868F74FA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EC2A-A52E-8041-AA24-1D12F08B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B23-C5E1-CE4D-826A-FFE6FF5B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13A1-26BA-0448-9587-3F7E2CF5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230A-96C2-F84A-83C4-D248A20F5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76A88-2434-DF46-AF36-9335CB9A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210D-8D05-474D-82C9-64B36C09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21647-6D59-F64A-9A41-906A7979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561D-C828-A44C-BC23-34EF7C6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BF0-877C-3342-850C-BC8E891C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4C108-6C85-D54C-8DE3-6613938F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5C351-2710-DE41-BFB6-62CDD3453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B8E35-6A14-2447-841A-492EFEA36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BB68A-A7D8-C545-B621-827C38AC5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74B45-CBA4-4A49-B421-CB783193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436D2-4E21-9846-8C77-46B07E4F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0EA6D-9396-DC4A-8F5F-C313FA57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2C30-DD8E-5141-A450-23DFE1E0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26604-0DB4-774F-9FE1-EB67462E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2B756-1645-ED41-BE1D-E5DA7DF4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C2C8-DA2F-024F-BE5A-8B4A2956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CA38D-8913-404C-A5FE-8BAA90C8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ACFE0-6645-694B-B213-39E377E8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32751-E7C5-4449-8A5B-3B4A7D5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4469-43BF-6246-AC91-6699BFBB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A56E-9458-B044-8665-66ACDAFA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44D61-CE23-7645-AD7D-17643BFBF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7887D-4E34-D74D-BB99-F22A26C5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0529A-FB2C-7945-A09F-5AEC5D37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4B89-19D4-044F-A8AA-9A91946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25BA-B73C-D942-B5D5-B6E37BAD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7F3F1-15A8-4B4F-879E-A4BED328B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D24B4-9470-1347-AFCA-2FAAD8D4F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217AE-DB2A-6B45-B11A-23CC795C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80BAA-F81F-1947-A625-C533DB5F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702F5-FBD5-B34C-BCD6-0D9F6251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E7F19-14A3-9246-A0AD-8E45BB00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8F74-99F6-594E-BEC3-0CB979F4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C738-EDDE-B447-91BA-928800F8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9CB7D-2F42-A449-AF9D-D5E0FC39A4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9E81-9466-524B-9B67-00CD9773A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BFA5-3C88-0646-89F4-D05E59665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21FF-F8CC-4B46-909D-BABF1C77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2898-4B75-F34B-ACB9-50E0AB041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EA047-20A0-6B48-97DE-EDA990D08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EFC7753-9453-F84F-8B96-7E60642D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1C4E-5A83-F948-BBA7-8E5605F6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9F8E9A8-EDDF-E744-AF63-ED674649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8416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C222-C3C5-5544-9EB4-38B54C20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8AB5BF78-130E-F948-8274-7F4104FDC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9829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E85B-3A1B-484C-B99C-1271C629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74F679-9619-2448-8FC1-A9054C8B2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0630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859D-E8E8-CB4B-B8C8-89A38FB2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B806486A-C3BA-BA4C-873A-F40C3305F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791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BC28-4CE1-9046-AA8A-6D2DAB42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38783CB-9816-7442-A799-7742E6512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7701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37C6-7D67-3D49-B85A-1AC5FB6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D3CF145-F696-6240-AA95-AA3782174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9169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5D87-77C6-1F4F-A9D8-094ABBC5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B5AB41-76CC-8F4B-8C40-B33F258E2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4584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EA85-4033-DF4F-8661-DAD33C7B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B742D5D7-08C3-6146-B240-F00F43BA7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2905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8C5F-B575-AE43-AEE4-B3800CFA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97D26362-7945-7149-8403-5C32C7CE9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753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09B0-F0C7-364C-9BDF-07D1145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1ED753DB-9DAF-4149-BE7E-FEE0A1D4F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718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FE95-4F93-D242-8C3C-9E4FADAF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162E4D-18BD-CA48-A934-3A76B31A7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9590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33F4-B839-3D47-9C1A-5E9AB09F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EA44517-4524-734D-945D-B7ADDA04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518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9D52-51E9-8A4D-8132-77230D5A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7EDA04D-680E-2A43-8F8C-2E7521C68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786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Dienye</dc:creator>
  <cp:lastModifiedBy>Joshua Dienye</cp:lastModifiedBy>
  <cp:revision>1</cp:revision>
  <dcterms:created xsi:type="dcterms:W3CDTF">2020-12-17T11:41:56Z</dcterms:created>
  <dcterms:modified xsi:type="dcterms:W3CDTF">2020-12-17T11:48:09Z</dcterms:modified>
</cp:coreProperties>
</file>