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cratch.mit.edu/scratch2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52321" y="-92176"/>
            <a:ext cx="7766936" cy="1646302"/>
          </a:xfrm>
        </p:spPr>
        <p:txBody>
          <a:bodyPr/>
          <a:lstStyle/>
          <a:p>
            <a:r>
              <a:rPr lang="en-US" dirty="0" smtClean="0"/>
              <a:t>Leap Motion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37" y="1869387"/>
            <a:ext cx="5151238" cy="46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5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both Scratch and Leap Motion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back up the Leap Motion App Home.</a:t>
            </a:r>
          </a:p>
          <a:p>
            <a:r>
              <a:rPr lang="en-US" dirty="0" smtClean="0"/>
              <a:t>Click on the Scratch 2.0 plugin.</a:t>
            </a:r>
          </a:p>
          <a:p>
            <a:r>
              <a:rPr lang="en-US" dirty="0" smtClean="0"/>
              <a:t>Then click the question Mark at the lower right hand corner.</a:t>
            </a:r>
          </a:p>
          <a:p>
            <a:r>
              <a:rPr lang="en-US" dirty="0" smtClean="0"/>
              <a:t>Scroll down to the using with your projections section.</a:t>
            </a:r>
          </a:p>
          <a:p>
            <a:r>
              <a:rPr lang="en-US" dirty="0" smtClean="0"/>
              <a:t>Click the blue </a:t>
            </a:r>
            <a:r>
              <a:rPr lang="en-US" dirty="0" err="1" smtClean="0"/>
              <a:t>LeapMotion.json</a:t>
            </a:r>
            <a:r>
              <a:rPr lang="en-US" dirty="0" smtClean="0"/>
              <a:t> download and save the download to a convenient place on your computer</a:t>
            </a:r>
          </a:p>
        </p:txBody>
      </p:sp>
      <p:pic>
        <p:nvPicPr>
          <p:cNvPr id="4" name="Picture 3" descr="Hel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624" y="424542"/>
            <a:ext cx="3690376" cy="40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4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both Scratch and Leap Motion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your leap motion if not already connected. </a:t>
            </a:r>
          </a:p>
          <a:p>
            <a:r>
              <a:rPr lang="en-US" dirty="0" smtClean="0"/>
              <a:t>Open your Scratch Offline Editor.</a:t>
            </a:r>
          </a:p>
          <a:p>
            <a:r>
              <a:rPr lang="en-US" dirty="0" smtClean="0"/>
              <a:t>Holding down the shift button on your keyboard left click on the file tab.</a:t>
            </a:r>
          </a:p>
          <a:p>
            <a:r>
              <a:rPr lang="en-US" dirty="0" smtClean="0"/>
              <a:t>Click the very bottom option</a:t>
            </a:r>
            <a:br>
              <a:rPr lang="en-US" dirty="0" smtClean="0"/>
            </a:br>
            <a:r>
              <a:rPr lang="en-US" dirty="0" smtClean="0"/>
              <a:t>Import experimental HTTP extension</a:t>
            </a:r>
          </a:p>
          <a:p>
            <a:r>
              <a:rPr lang="en-US" dirty="0" smtClean="0"/>
              <a:t>Open your </a:t>
            </a:r>
            <a:r>
              <a:rPr lang="en-US" dirty="0" err="1" smtClean="0"/>
              <a:t>LeapMotion.json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Congratulations you should now have</a:t>
            </a:r>
            <a:br>
              <a:rPr lang="en-US" dirty="0" smtClean="0"/>
            </a:br>
            <a:r>
              <a:rPr lang="en-US" dirty="0" smtClean="0"/>
              <a:t>Leap Motion blocks under the more blocks </a:t>
            </a:r>
            <a:br>
              <a:rPr lang="en-US" dirty="0" smtClean="0"/>
            </a:br>
            <a:r>
              <a:rPr lang="en-US" dirty="0" smtClean="0"/>
              <a:t>tab.</a:t>
            </a:r>
          </a:p>
          <a:p>
            <a:endParaRPr lang="en-US" dirty="0"/>
          </a:p>
        </p:txBody>
      </p:sp>
      <p:pic>
        <p:nvPicPr>
          <p:cNvPr id="4" name="Picture 3" descr="Scratch 2 Offline Edito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14" y="3506688"/>
            <a:ext cx="4833937" cy="31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7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Leap Motion?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Leap Motion is a small USB peripheral that creates a 3D interaction space to precisely interact with and control software on your computer.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21" y="3107232"/>
            <a:ext cx="4904694" cy="31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9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Leap Motion on your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Leap Motion is as simple as plugging in a Thumb Drive.</a:t>
            </a:r>
          </a:p>
          <a:p>
            <a:r>
              <a:rPr lang="en-US" dirty="0" smtClean="0"/>
              <a:t>Simply insert the cable from the Leap Motion into a USB port on your computer and allow the drivers to automatically install. </a:t>
            </a:r>
          </a:p>
          <a:p>
            <a:r>
              <a:rPr lang="en-US" dirty="0" smtClean="0"/>
              <a:t>This could take up to 5 minutes.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935186"/>
            <a:ext cx="3755941" cy="251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4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Leap Motion App Home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63" y="1747157"/>
            <a:ext cx="7382010" cy="4441825"/>
          </a:xfrm>
        </p:spPr>
      </p:pic>
    </p:spTree>
    <p:extLst>
      <p:ext uri="{BB962C8B-B14F-4D97-AF65-F5344CB8AC3E}">
        <p14:creationId xmlns:p14="http://schemas.microsoft.com/office/powerpoint/2010/main" val="74934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Scratch</a:t>
            </a:r>
            <a:endParaRPr lang="en-US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45" y="2354943"/>
            <a:ext cx="6437893" cy="3621315"/>
          </a:xfrm>
        </p:spPr>
      </p:pic>
    </p:spTree>
    <p:extLst>
      <p:ext uri="{BB962C8B-B14F-4D97-AF65-F5344CB8AC3E}">
        <p14:creationId xmlns:p14="http://schemas.microsoft.com/office/powerpoint/2010/main" val="114611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Scratch?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Scratch is a drag and drop programming language designed to teach concepts without the need to worry about syntax.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77" y="3283556"/>
            <a:ext cx="4410165" cy="29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7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Scratch Offline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install the Scratch </a:t>
            </a:r>
            <a:r>
              <a:rPr lang="en-US" dirty="0"/>
              <a:t>offline editor go to </a:t>
            </a:r>
            <a:r>
              <a:rPr lang="en-US" dirty="0">
                <a:hlinkClick r:id="rId2"/>
              </a:rPr>
              <a:t>https://scratch.mit.edu/scratch2download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Or alternatively do a google search for Scratch offline editor and click the first link on the results page.</a:t>
            </a:r>
          </a:p>
          <a:p>
            <a:r>
              <a:rPr lang="en-US" dirty="0" smtClean="0"/>
              <a:t>The Page you should be on should look like this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62" y="3329827"/>
            <a:ext cx="4200695" cy="34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Scratch Offline Editor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this installation link that matches your computer and click it.</a:t>
            </a:r>
          </a:p>
          <a:p>
            <a:r>
              <a:rPr lang="en-US" dirty="0" smtClean="0"/>
              <a:t>The installation file should start to download.</a:t>
            </a:r>
          </a:p>
          <a:p>
            <a:r>
              <a:rPr lang="en-US" dirty="0" smtClean="0"/>
              <a:t>Once it is complete run the setup.</a:t>
            </a:r>
          </a:p>
          <a:p>
            <a:r>
              <a:rPr lang="en-US" dirty="0" smtClean="0"/>
              <a:t>Be sure to click the option to add a shortcut to your desktop.</a:t>
            </a:r>
          </a:p>
          <a:p>
            <a:r>
              <a:rPr lang="en-US" dirty="0" smtClean="0"/>
              <a:t>Congratulations!!! Scratch is now on your computer.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2" y="4100975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54" y="4413476"/>
            <a:ext cx="2238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7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both Scratch and Leap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Leap Motion app home.</a:t>
            </a:r>
          </a:p>
          <a:p>
            <a:r>
              <a:rPr lang="en-US" dirty="0" smtClean="0"/>
              <a:t>Click on the Leap Motion App Store button to be taken to the</a:t>
            </a:r>
          </a:p>
          <a:p>
            <a:pPr marL="0" indent="0">
              <a:buNone/>
            </a:pPr>
            <a:r>
              <a:rPr lang="en-US" dirty="0" smtClean="0"/>
              <a:t> App Store</a:t>
            </a:r>
          </a:p>
          <a:p>
            <a:r>
              <a:rPr lang="en-US" dirty="0" smtClean="0"/>
              <a:t>Once at the app store click the magnifying glass at the top right </a:t>
            </a:r>
          </a:p>
          <a:p>
            <a:pPr marL="0" indent="0">
              <a:buNone/>
            </a:pPr>
            <a:r>
              <a:rPr lang="en-US" dirty="0" smtClean="0"/>
              <a:t>hand corner of the screen to open the search manure </a:t>
            </a:r>
          </a:p>
          <a:p>
            <a:pPr marL="0" indent="0">
              <a:buNone/>
            </a:pPr>
            <a:r>
              <a:rPr lang="en-US" dirty="0" smtClean="0"/>
              <a:t>and search for Scratch 2.0.</a:t>
            </a:r>
          </a:p>
          <a:p>
            <a:r>
              <a:rPr lang="en-US" dirty="0" smtClean="0"/>
              <a:t>Click on the icon shown and then the download button.</a:t>
            </a:r>
          </a:p>
        </p:txBody>
      </p:sp>
      <p:pic>
        <p:nvPicPr>
          <p:cNvPr id="4" name="Picture 3" descr="Leap Motion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633" y="1270000"/>
            <a:ext cx="4123367" cy="46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7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388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Leap Motion </vt:lpstr>
      <vt:lpstr>What is Leap Motion?</vt:lpstr>
      <vt:lpstr>Installing Leap Motion on your computer</vt:lpstr>
      <vt:lpstr>The Leap Motion App Home </vt:lpstr>
      <vt:lpstr>Scratch</vt:lpstr>
      <vt:lpstr>What is Scratch?</vt:lpstr>
      <vt:lpstr>Installing Scratch Offline Editor</vt:lpstr>
      <vt:lpstr>Installing Scratch Offline Editor Cont…</vt:lpstr>
      <vt:lpstr>Connecting both Scratch and Leap motion</vt:lpstr>
      <vt:lpstr>Connecting both Scratch and Leap Motion Cont…</vt:lpstr>
      <vt:lpstr>Connecting both Scratch and Leap Motion Cont…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 Motion</dc:title>
  <dc:creator>Samwise623</dc:creator>
  <cp:lastModifiedBy>Samwise623</cp:lastModifiedBy>
  <cp:revision>9</cp:revision>
  <dcterms:created xsi:type="dcterms:W3CDTF">2015-06-29T17:21:25Z</dcterms:created>
  <dcterms:modified xsi:type="dcterms:W3CDTF">2015-06-29T18:48:45Z</dcterms:modified>
</cp:coreProperties>
</file>