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95" r:id="rId2"/>
    <p:sldId id="275" r:id="rId3"/>
    <p:sldId id="258" r:id="rId4"/>
    <p:sldId id="256" r:id="rId5"/>
    <p:sldId id="262" r:id="rId6"/>
    <p:sldId id="277" r:id="rId7"/>
    <p:sldId id="278" r:id="rId8"/>
    <p:sldId id="269" r:id="rId9"/>
    <p:sldId id="270" r:id="rId10"/>
    <p:sldId id="272" r:id="rId11"/>
    <p:sldId id="279" r:id="rId12"/>
    <p:sldId id="296" r:id="rId13"/>
    <p:sldId id="276" r:id="rId14"/>
    <p:sldId id="266" r:id="rId15"/>
    <p:sldId id="294" r:id="rId16"/>
    <p:sldId id="281" r:id="rId17"/>
    <p:sldId id="292" r:id="rId18"/>
    <p:sldId id="280" r:id="rId19"/>
    <p:sldId id="267" r:id="rId20"/>
    <p:sldId id="283" r:id="rId21"/>
    <p:sldId id="274" r:id="rId22"/>
    <p:sldId id="282" r:id="rId23"/>
    <p:sldId id="259" r:id="rId24"/>
    <p:sldId id="261" r:id="rId25"/>
    <p:sldId id="285" r:id="rId26"/>
    <p:sldId id="286" r:id="rId27"/>
    <p:sldId id="287" r:id="rId28"/>
    <p:sldId id="288" r:id="rId29"/>
    <p:sldId id="257" r:id="rId30"/>
    <p:sldId id="289" r:id="rId31"/>
    <p:sldId id="271" r:id="rId32"/>
    <p:sldId id="291" r:id="rId33"/>
    <p:sldId id="284" r:id="rId34"/>
    <p:sldId id="290" r:id="rId35"/>
    <p:sldId id="273" r:id="rId36"/>
    <p:sldId id="293" r:id="rId37"/>
    <p:sldId id="264" r:id="rId38"/>
    <p:sldId id="265" r:id="rId39"/>
    <p:sldId id="26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4"/>
    <p:restoredTop sz="94611"/>
  </p:normalViewPr>
  <p:slideViewPr>
    <p:cSldViewPr snapToGrid="0" snapToObjects="1">
      <p:cViewPr varScale="1">
        <p:scale>
          <a:sx n="134" d="100"/>
          <a:sy n="13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135F5-1E49-D54A-A6FB-3E6D1F12E10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9622-9478-9143-A4F4-B72A582F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 at Kiln Farm with a prototype J Ultimate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sportdisc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(photo by Jana Michaud)”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</a:t>
            </a:r>
            <a:r>
              <a:rPr lang="en-US" dirty="0" err="1" smtClean="0"/>
              <a:t>webbox.lafayette.edu</a:t>
            </a:r>
            <a:r>
              <a:rPr lang="en-US" dirty="0" smtClean="0"/>
              <a:t>/~</a:t>
            </a:r>
            <a:r>
              <a:rPr lang="en-US" dirty="0" err="1" smtClean="0"/>
              <a:t>reiterc</a:t>
            </a:r>
            <a:r>
              <a:rPr lang="en-US" dirty="0" smtClean="0"/>
              <a:t>/j/</a:t>
            </a:r>
            <a:r>
              <a:rPr lang="en-US" dirty="0" err="1" smtClean="0"/>
              <a:t>ke_iverson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Loopless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3FB8-9DA3-B242-AD6A-30EE1CE7260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1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722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Running a J program: No compiling.  No </a:t>
            </a:r>
            <a:r>
              <a:rPr lang="en-US" sz="3600" dirty="0" smtClean="0">
                <a:solidFill>
                  <a:schemeClr val="bg1"/>
                </a:solidFill>
              </a:rPr>
              <a:t>linking.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No </a:t>
            </a:r>
            <a:r>
              <a:rPr lang="en-US" sz="3600" dirty="0" err="1">
                <a:solidFill>
                  <a:schemeClr val="bg1"/>
                </a:solidFill>
              </a:rPr>
              <a:t>makefiles</a:t>
            </a:r>
            <a:r>
              <a:rPr lang="en-US" sz="3600" dirty="0">
                <a:solidFill>
                  <a:schemeClr val="bg1"/>
                </a:solidFill>
              </a:rPr>
              <a:t>.  No debugger required.  You simply type J sentences and the interpreter executes them and displays any </a:t>
            </a:r>
            <a:r>
              <a:rPr lang="en-US" sz="3600" dirty="0" smtClean="0">
                <a:solidFill>
                  <a:schemeClr val="bg1"/>
                </a:solidFill>
              </a:rPr>
              <a:t>result.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Monads &amp; Dyads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4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4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32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560" y="1956121"/>
            <a:ext cx="9699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That language is an instrument of human reason, and not merely a medium for the expression of thought, is a truth generally admitted.</a:t>
            </a:r>
          </a:p>
          <a:p>
            <a:endParaRPr lang="en-US" sz="3600" i="1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George Boole, Laws of Thought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7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946149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Try not </a:t>
            </a: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to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reinvent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the rut</a:t>
            </a:r>
          </a:p>
        </p:txBody>
      </p:sp>
    </p:spTree>
    <p:extLst>
      <p:ext uri="{BB962C8B-B14F-4D97-AF65-F5344CB8AC3E}">
        <p14:creationId xmlns:p14="http://schemas.microsoft.com/office/powerpoint/2010/main" val="64504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Adverbs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7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914400"/>
            <a:ext cx="9722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noun holds data; a verb operates on one or two nouns to produce a result which is a noun; an adverb operates on one noun or verb to produce a derived entity; a conjunction operates on two nouns or verbs to produce a derived entity. 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Atoms, Lists,</a:t>
            </a:r>
          </a:p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Tables, et al.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Any variable can be an array.  As for what the type and dimensioning is: you assigned the variable, didn't you?  It contains whatever you put into it, a number, a string, an array, a structure...  J will remember.  If your program logic requires you to find out the current attributes of a variable, J can tell you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42975"/>
            <a:ext cx="7753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9:00-9:30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9:30-9:40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9:40-10:10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10:10-10:20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10:20-10:50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10:50-11:00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11:00-11:30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11:30-11:40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11:40-12:10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12:10-12:20 break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 Condensed Black" charset="0"/>
                <a:ea typeface="Helvetica Neue Condensed Black" charset="0"/>
                <a:cs typeface="Helvetica Neue Condensed Black" charset="0"/>
              </a:rPr>
              <a:t>12:20-1:00</a:t>
            </a:r>
            <a:endParaRPr lang="en-US" sz="2800" b="1" dirty="0">
              <a:solidFill>
                <a:schemeClr val="bg1"/>
              </a:solidFill>
              <a:latin typeface="Helvetica Neue Condensed Black" charset="0"/>
              <a:ea typeface="Helvetica Neue Condensed Black" charset="0"/>
              <a:cs typeface="Helvetica Neue Condensed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4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82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946149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Never put a seat belt around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139808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Rank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560" y="1956121"/>
            <a:ext cx="9190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rank of a noun is the count of its axes. An atom has rank 0, a list rank 1, a table rank 2, and an array with 5 axes has rank 5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Primer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97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869" y="2152891"/>
            <a:ext cx="919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J, every operator has a loop built in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0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182220"/>
            <a:ext cx="10424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If you’re lucky enough to experience </a:t>
            </a:r>
            <a:r>
              <a:rPr lang="en-US" sz="5400" cap="all">
                <a:solidFill>
                  <a:schemeClr val="bg1"/>
                </a:solidFill>
                <a:latin typeface="Arial Black" charset="0"/>
              </a:rPr>
              <a:t>a </a:t>
            </a:r>
            <a:r>
              <a:rPr lang="en-US" sz="5400" cap="all" smtClean="0">
                <a:solidFill>
                  <a:schemeClr val="bg1"/>
                </a:solidFill>
                <a:latin typeface="Arial Black" charset="0"/>
              </a:rPr>
              <a:t>miracle,</a:t>
            </a:r>
          </a:p>
          <a:p>
            <a:pPr algn="ctr"/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try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not to micro manage it</a:t>
            </a:r>
          </a:p>
        </p:txBody>
      </p:sp>
    </p:spTree>
    <p:extLst>
      <p:ext uri="{BB962C8B-B14F-4D97-AF65-F5344CB8AC3E}">
        <p14:creationId xmlns:p14="http://schemas.microsoft.com/office/powerpoint/2010/main" val="15062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Recursion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53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604" y="2686929"/>
            <a:ext cx="10424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cap="all" dirty="0" smtClean="0">
                <a:solidFill>
                  <a:schemeClr val="bg1"/>
                </a:solidFill>
                <a:latin typeface="Arial Black" charset="0"/>
              </a:rPr>
              <a:t>Devalue having</a:t>
            </a:r>
            <a:endParaRPr lang="en-US" sz="66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7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>
          <a:xfrm>
            <a:off x="3508375" y="-22674"/>
            <a:ext cx="5175250" cy="68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89" y="1458411"/>
            <a:ext cx="10749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Hooks, Forks,</a:t>
            </a:r>
          </a:p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Tacit Functions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6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 uses the names x, y, u, v, m, and n to represent arguments to verbs and other entities.  You should avoid using these names for other purposes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5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403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6" y="139056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Avoid </a:t>
            </a: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both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picking at minutia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and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sideswiping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mountains</a:t>
            </a:r>
          </a:p>
        </p:txBody>
      </p:sp>
    </p:spTree>
    <p:extLst>
      <p:ext uri="{BB962C8B-B14F-4D97-AF65-F5344CB8AC3E}">
        <p14:creationId xmlns:p14="http://schemas.microsoft.com/office/powerpoint/2010/main" val="1254522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89" y="1458411"/>
            <a:ext cx="10749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Big Data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36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914400"/>
            <a:ext cx="9722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This is one of the things that makes programming in J so pleasant: you </a:t>
            </a:r>
            <a:r>
              <a:rPr lang="en-US" sz="3600" dirty="0" smtClean="0">
                <a:solidFill>
                  <a:schemeClr val="bg1"/>
                </a:solidFill>
              </a:rPr>
              <a:t>don’t </a:t>
            </a:r>
            <a:r>
              <a:rPr lang="en-US" sz="3600" dirty="0">
                <a:solidFill>
                  <a:schemeClr val="bg1"/>
                </a:solidFill>
              </a:rPr>
              <a:t>have to worry about allocating storage, or freeing it, or wondering how long is long enough for a character-string variable, or how big to make an array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3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1458410"/>
            <a:ext cx="9722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may at first worry that you're using too much memory, or that you might misuse the processor's caches; get over it. Apply verbs to large operands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7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190" y="1678329"/>
            <a:ext cx="513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 card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1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163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7" y="1911425"/>
            <a:ext cx="10424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cap="all" dirty="0">
                <a:solidFill>
                  <a:schemeClr val="bg1"/>
                </a:solidFill>
                <a:latin typeface="Arial Black" charset="0"/>
              </a:rPr>
              <a:t>Live for the destiny that aches for you</a:t>
            </a:r>
          </a:p>
        </p:txBody>
      </p:sp>
    </p:spTree>
    <p:extLst>
      <p:ext uri="{BB962C8B-B14F-4D97-AF65-F5344CB8AC3E}">
        <p14:creationId xmlns:p14="http://schemas.microsoft.com/office/powerpoint/2010/main" val="17600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58" y="0"/>
            <a:ext cx="890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6" y="139056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Leaping head first into the stream of consciousness is good for your balance</a:t>
            </a:r>
          </a:p>
        </p:txBody>
      </p:sp>
    </p:spTree>
    <p:extLst>
      <p:ext uri="{BB962C8B-B14F-4D97-AF65-F5344CB8AC3E}">
        <p14:creationId xmlns:p14="http://schemas.microsoft.com/office/powerpoint/2010/main" val="168672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Evaluation Rules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8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do not need to trouble yourself with the distinction between integers, floats, and complex numbers.  If </a:t>
            </a:r>
            <a:r>
              <a:rPr lang="en-US" sz="3600" dirty="0" smtClean="0">
                <a:solidFill>
                  <a:schemeClr val="bg1"/>
                </a:solidFill>
              </a:rPr>
              <a:t>it’s </a:t>
            </a:r>
            <a:r>
              <a:rPr lang="en-US" sz="3600" dirty="0">
                <a:solidFill>
                  <a:schemeClr val="bg1"/>
                </a:solidFill>
              </a:rPr>
              <a:t>a number, J will handle it properly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100" y="1770927"/>
            <a:ext cx="919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Forget the table of operator precedence</a:t>
            </a:r>
            <a:r>
              <a:rPr lang="en-US" sz="3600" dirty="0" smtClean="0">
                <a:solidFill>
                  <a:schemeClr val="bg1"/>
                </a:solidFill>
              </a:rPr>
              <a:t>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25887</TotalTime>
  <Words>412</Words>
  <Application>Microsoft Macintosh PowerPoint</Application>
  <PresentationFormat>Widescreen</PresentationFormat>
  <Paragraphs>79</Paragraphs>
  <Slides>39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 Black</vt:lpstr>
      <vt:lpstr>Calibri</vt:lpstr>
      <vt:lpstr>Calibri Light</vt:lpstr>
      <vt:lpstr>Helvetica Neue</vt:lpstr>
      <vt:lpstr>Helvetica Neue Condensed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Eckroth</dc:creator>
  <cp:lastModifiedBy>Joshua Eckroth</cp:lastModifiedBy>
  <cp:revision>21</cp:revision>
  <dcterms:created xsi:type="dcterms:W3CDTF">2016-12-12T14:22:26Z</dcterms:created>
  <dcterms:modified xsi:type="dcterms:W3CDTF">2017-03-12T13:48:27Z</dcterms:modified>
</cp:coreProperties>
</file>