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69" r:id="rId3"/>
    <p:sldId id="270" r:id="rId4"/>
    <p:sldId id="271" r:id="rId5"/>
    <p:sldId id="272" r:id="rId6"/>
    <p:sldId id="263" r:id="rId7"/>
    <p:sldId id="264" r:id="rId8"/>
    <p:sldId id="265" r:id="rId9"/>
    <p:sldId id="266" r:id="rId10"/>
    <p:sldId id="267" r:id="rId11"/>
    <p:sldId id="261" r:id="rId12"/>
    <p:sldId id="258" r:id="rId13"/>
    <p:sldId id="259" r:id="rId14"/>
    <p:sldId id="262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ersion 1" id="{A210D3E6-D585-4146-9D9C-E76D398F0338}">
          <p14:sldIdLst>
            <p14:sldId id="273"/>
            <p14:sldId id="269"/>
            <p14:sldId id="270"/>
            <p14:sldId id="271"/>
            <p14:sldId id="272"/>
          </p14:sldIdLst>
        </p14:section>
        <p14:section name="Leftovers" id="{4E5F9598-5896-8A42-A498-7153479581C9}">
          <p14:sldIdLst>
            <p14:sldId id="263"/>
            <p14:sldId id="264"/>
            <p14:sldId id="265"/>
            <p14:sldId id="266"/>
            <p14:sldId id="267"/>
          </p14:sldIdLst>
        </p14:section>
        <p14:section name="Version 2" id="{6962C10E-281F-CB48-BCB5-460D3FDE9A40}">
          <p14:sldIdLst>
            <p14:sldId id="261"/>
            <p14:sldId id="258"/>
            <p14:sldId id="259"/>
            <p14:sldId id="262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4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19"/>
  </p:normalViewPr>
  <p:slideViewPr>
    <p:cSldViewPr snapToGrid="0" showGuides="1">
      <p:cViewPr>
        <p:scale>
          <a:sx n="106" d="100"/>
          <a:sy n="106" d="100"/>
        </p:scale>
        <p:origin x="1312" y="992"/>
      </p:cViewPr>
      <p:guideLst>
        <p:guide orient="horz" pos="2184"/>
        <p:guide pos="44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7CED-9723-5ED9-C948-A5CCC09F3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AA993-8330-6780-E3F9-B84DB921E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BDAA-EA72-F795-9A22-C69F365E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8693-F0AF-0145-BEDA-7C3D5071A4FE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2E56E-6884-DA56-B12F-0F9F0921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B9EC1-8D53-DCD9-6A1F-F1AEA7B8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D04B-52EF-D84C-A7B8-63BFE7FA7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0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B2F8-9CF7-0F3C-6F73-6298FD9B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97EBD-F2F1-4616-EAAB-517953143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96572-D61B-8AB3-A232-83A0A90C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8693-F0AF-0145-BEDA-7C3D5071A4FE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D4EA9-A3CF-F28F-71D9-271A410C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1137C-F251-606C-F4F0-524A4285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D04B-52EF-D84C-A7B8-63BFE7FA7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4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80BEB-F84E-D68B-A703-82F6FD46F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C1997-9F61-1CA4-2152-380213F8B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E1299-CF2D-8849-0C80-78B55C04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8693-F0AF-0145-BEDA-7C3D5071A4FE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C1973-603C-7ACC-06E1-AB88646E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7E288-B682-05C3-EDCD-50B72CF7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D04B-52EF-D84C-A7B8-63BFE7FA7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4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888E-CCEE-F136-C231-ABC1ED88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28DF7-5A7F-3DE0-9791-DDFD90D7B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1AACD-4762-A815-1E76-78C0DAAAA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8693-F0AF-0145-BEDA-7C3D5071A4FE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24BC2-953E-B415-462E-1E87F631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ABE08-D05D-45F9-1DA1-ED955A58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D04B-52EF-D84C-A7B8-63BFE7FA7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0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B3AF-598F-2164-6174-923DFB780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817CE-D0C9-C115-DDEC-451405AE6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46C7C-1512-FDFC-6C27-0662D76A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8693-F0AF-0145-BEDA-7C3D5071A4FE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32CE7-13FD-CDC4-3171-A4005FAD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D02F4-0B02-805C-4FB6-9BDE4B23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D04B-52EF-D84C-A7B8-63BFE7FA7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3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AD4C-41F0-C3D3-19D3-A3CD0AB7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52E6F-4930-31C4-80C2-C8C362B5D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28206-6A21-F6C1-66BE-3B1DB245D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C2BA4-5228-52FF-28A4-DE12D5E9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8693-F0AF-0145-BEDA-7C3D5071A4FE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C3CB9-C60A-E067-5B85-E484A47A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7DBC3-E3F6-B701-58C8-67906125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D04B-52EF-D84C-A7B8-63BFE7FA7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7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2AC3-D687-98BF-5790-49874231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5FB67-026C-1888-A1A9-50DEBB66D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16010-1C33-96CF-1B14-45C3481FA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14FA1-F622-82FA-2F3E-7F5321887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2C521-969A-8C76-BFE2-034A6425D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B88D0-03BD-FA7A-FD06-4D2B9E33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8693-F0AF-0145-BEDA-7C3D5071A4FE}" type="datetimeFigureOut">
              <a:rPr lang="en-US" smtClean="0"/>
              <a:t>3/6/24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5EC78-7F0D-245C-73CE-C188933C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0D2CA-1634-B31F-9AF1-216FDC52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D04B-52EF-D84C-A7B8-63BFE7FA7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6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1217-BC71-B870-80A8-7B3002553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D1D72-E09A-884F-44EA-EC5C120A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8693-F0AF-0145-BEDA-7C3D5071A4FE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36483-DF2B-AEEF-A508-9CEAECA10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66982-9A39-DCAA-4223-09B70485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D04B-52EF-D84C-A7B8-63BFE7FA7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8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98F72-FBDD-3B36-6D2C-D730803A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8693-F0AF-0145-BEDA-7C3D5071A4FE}" type="datetimeFigureOut">
              <a:rPr lang="en-US" smtClean="0"/>
              <a:t>3/6/24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79AAF-56EA-E609-EB35-DA8801B7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CF4B0-EE8B-266D-6343-5202C074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D04B-52EF-D84C-A7B8-63BFE7FA7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0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1307-8066-2E9F-3209-B1F8571F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7B6F-D06F-2888-8FBF-A0C9C7338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FAD5C-8704-E9CA-77EA-2ECD3D2FF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03EB2-7A15-B41C-7E01-3D305603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8693-F0AF-0145-BEDA-7C3D5071A4FE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9A6CF-F8D4-1884-47E5-B2DCE1C8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6F22A-2577-1FF7-A65D-BCD50F13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D04B-52EF-D84C-A7B8-63BFE7FA7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3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4689-6C3E-D207-FC71-74E321FE8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6F7D9F-65B1-508D-E3E9-FA50D9C00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ED476-2F47-2398-D504-DD5E205D9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709BC-9247-5BF6-9D5F-ED5B5064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8693-F0AF-0145-BEDA-7C3D5071A4FE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59DBA-11A3-D8B6-62A7-1877AFAF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A650C-7FA0-1B6B-E7C0-D08EB85B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D04B-52EF-D84C-A7B8-63BFE7FA7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6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2CEE5-F3B6-F5CD-746E-E364104F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34E17-FF7D-9E3D-CE78-AC4049B26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8202A-FB17-1D8A-29A6-AA0497AF8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5D8693-F0AF-0145-BEDA-7C3D5071A4FE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C21D-5837-7521-AC63-3E86B5F89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EE991-114B-4424-E761-12B0271EE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DFD04B-52EF-D84C-A7B8-63BFE7FA7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0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30.png"/><Relationship Id="rId26" Type="http://schemas.openxmlformats.org/officeDocument/2006/relationships/image" Target="../media/image33.png"/><Relationship Id="rId3" Type="http://schemas.openxmlformats.org/officeDocument/2006/relationships/image" Target="../media/image2.svg"/><Relationship Id="rId21" Type="http://schemas.openxmlformats.org/officeDocument/2006/relationships/image" Target="../media/image31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34.png"/><Relationship Id="rId30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6.sv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12" Type="http://schemas.openxmlformats.org/officeDocument/2006/relationships/image" Target="../media/image5.png"/><Relationship Id="rId17" Type="http://schemas.openxmlformats.org/officeDocument/2006/relationships/image" Target="../media/image2.svg"/><Relationship Id="rId2" Type="http://schemas.openxmlformats.org/officeDocument/2006/relationships/image" Target="../media/image7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2.svg"/><Relationship Id="rId5" Type="http://schemas.openxmlformats.org/officeDocument/2006/relationships/image" Target="../media/image10.svg"/><Relationship Id="rId1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6.svg"/><Relationship Id="rId1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6.sv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12" Type="http://schemas.openxmlformats.org/officeDocument/2006/relationships/image" Target="../media/image5.png"/><Relationship Id="rId17" Type="http://schemas.openxmlformats.org/officeDocument/2006/relationships/image" Target="../media/image2.svg"/><Relationship Id="rId2" Type="http://schemas.openxmlformats.org/officeDocument/2006/relationships/image" Target="../media/image7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2.svg"/><Relationship Id="rId5" Type="http://schemas.openxmlformats.org/officeDocument/2006/relationships/image" Target="../media/image10.svg"/><Relationship Id="rId1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6.svg"/><Relationship Id="rId1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6.svg"/><Relationship Id="rId18" Type="http://schemas.openxmlformats.org/officeDocument/2006/relationships/image" Target="../media/image35.png"/><Relationship Id="rId26" Type="http://schemas.openxmlformats.org/officeDocument/2006/relationships/image" Target="../media/image43.png"/><Relationship Id="rId3" Type="http://schemas.openxmlformats.org/officeDocument/2006/relationships/image" Target="../media/image8.svg"/><Relationship Id="rId21" Type="http://schemas.openxmlformats.org/officeDocument/2006/relationships/image" Target="../media/image38.png"/><Relationship Id="rId7" Type="http://schemas.openxmlformats.org/officeDocument/2006/relationships/image" Target="../media/image14.svg"/><Relationship Id="rId12" Type="http://schemas.openxmlformats.org/officeDocument/2006/relationships/image" Target="../media/image5.png"/><Relationship Id="rId17" Type="http://schemas.openxmlformats.org/officeDocument/2006/relationships/image" Target="../media/image2.svg"/><Relationship Id="rId25" Type="http://schemas.openxmlformats.org/officeDocument/2006/relationships/image" Target="../media/image42.png"/><Relationship Id="rId2" Type="http://schemas.openxmlformats.org/officeDocument/2006/relationships/image" Target="../media/image7.png"/><Relationship Id="rId16" Type="http://schemas.openxmlformats.org/officeDocument/2006/relationships/image" Target="../media/image1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2.svg"/><Relationship Id="rId24" Type="http://schemas.openxmlformats.org/officeDocument/2006/relationships/image" Target="../media/image41.png"/><Relationship Id="rId5" Type="http://schemas.openxmlformats.org/officeDocument/2006/relationships/image" Target="../media/image10.svg"/><Relationship Id="rId15" Type="http://schemas.openxmlformats.org/officeDocument/2006/relationships/image" Target="../media/image4.svg"/><Relationship Id="rId23" Type="http://schemas.openxmlformats.org/officeDocument/2006/relationships/image" Target="../media/image40.png"/><Relationship Id="rId10" Type="http://schemas.openxmlformats.org/officeDocument/2006/relationships/image" Target="../media/image11.png"/><Relationship Id="rId19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image" Target="../media/image16.svg"/><Relationship Id="rId14" Type="http://schemas.openxmlformats.org/officeDocument/2006/relationships/image" Target="../media/image3.png"/><Relationship Id="rId22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6.svg"/><Relationship Id="rId18" Type="http://schemas.openxmlformats.org/officeDocument/2006/relationships/image" Target="../media/image44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12" Type="http://schemas.openxmlformats.org/officeDocument/2006/relationships/image" Target="../media/image5.png"/><Relationship Id="rId17" Type="http://schemas.openxmlformats.org/officeDocument/2006/relationships/image" Target="../media/image2.svg"/><Relationship Id="rId2" Type="http://schemas.openxmlformats.org/officeDocument/2006/relationships/image" Target="../media/image7.png"/><Relationship Id="rId16" Type="http://schemas.openxmlformats.org/officeDocument/2006/relationships/image" Target="../media/image1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2.svg"/><Relationship Id="rId5" Type="http://schemas.openxmlformats.org/officeDocument/2006/relationships/image" Target="../media/image10.svg"/><Relationship Id="rId15" Type="http://schemas.openxmlformats.org/officeDocument/2006/relationships/image" Target="../media/image4.svg"/><Relationship Id="rId10" Type="http://schemas.openxmlformats.org/officeDocument/2006/relationships/image" Target="../media/image11.png"/><Relationship Id="rId19" Type="http://schemas.openxmlformats.org/officeDocument/2006/relationships/image" Target="../media/image45.png"/><Relationship Id="rId4" Type="http://schemas.openxmlformats.org/officeDocument/2006/relationships/image" Target="../media/image9.png"/><Relationship Id="rId9" Type="http://schemas.openxmlformats.org/officeDocument/2006/relationships/image" Target="../media/image16.svg"/><Relationship Id="rId1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6.svg"/><Relationship Id="rId18" Type="http://schemas.openxmlformats.org/officeDocument/2006/relationships/image" Target="../media/image47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12" Type="http://schemas.openxmlformats.org/officeDocument/2006/relationships/image" Target="../media/image5.png"/><Relationship Id="rId17" Type="http://schemas.openxmlformats.org/officeDocument/2006/relationships/image" Target="../media/image2.svg"/><Relationship Id="rId2" Type="http://schemas.openxmlformats.org/officeDocument/2006/relationships/image" Target="../media/image7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2.svg"/><Relationship Id="rId5" Type="http://schemas.openxmlformats.org/officeDocument/2006/relationships/image" Target="../media/image10.svg"/><Relationship Id="rId1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6.svg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2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2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30.png"/><Relationship Id="rId26" Type="http://schemas.openxmlformats.org/officeDocument/2006/relationships/image" Target="../media/image33.png"/><Relationship Id="rId3" Type="http://schemas.openxmlformats.org/officeDocument/2006/relationships/image" Target="../media/image2.svg"/><Relationship Id="rId21" Type="http://schemas.openxmlformats.org/officeDocument/2006/relationships/image" Target="../media/image31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30.png"/><Relationship Id="rId26" Type="http://schemas.openxmlformats.org/officeDocument/2006/relationships/image" Target="../media/image33.png"/><Relationship Id="rId3" Type="http://schemas.openxmlformats.org/officeDocument/2006/relationships/image" Target="../media/image2.svg"/><Relationship Id="rId21" Type="http://schemas.openxmlformats.org/officeDocument/2006/relationships/image" Target="../media/image31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3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2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olar Panels with solid fill">
            <a:extLst>
              <a:ext uri="{FF2B5EF4-FFF2-40B4-BE49-F238E27FC236}">
                <a16:creationId xmlns:a16="http://schemas.microsoft.com/office/drawing/2014/main" id="{3BF39A8C-6F89-8432-0E27-7C1E0DFC9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4061" y="2456458"/>
            <a:ext cx="1371600" cy="1371600"/>
          </a:xfrm>
          <a:prstGeom prst="rect">
            <a:avLst/>
          </a:prstGeom>
        </p:spPr>
      </p:pic>
      <p:pic>
        <p:nvPicPr>
          <p:cNvPr id="7" name="Graphic 6" descr="Wind Turbines with solid fill">
            <a:extLst>
              <a:ext uri="{FF2B5EF4-FFF2-40B4-BE49-F238E27FC236}">
                <a16:creationId xmlns:a16="http://schemas.microsoft.com/office/drawing/2014/main" id="{10BA3F90-CF7E-96E9-CE68-88DDF82E8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078283"/>
            <a:ext cx="1371600" cy="1371600"/>
          </a:xfrm>
          <a:prstGeom prst="rect">
            <a:avLst/>
          </a:prstGeom>
        </p:spPr>
      </p:pic>
      <p:pic>
        <p:nvPicPr>
          <p:cNvPr id="13" name="Graphic 12" descr="Electric Tower with solid fill">
            <a:extLst>
              <a:ext uri="{FF2B5EF4-FFF2-40B4-BE49-F238E27FC236}">
                <a16:creationId xmlns:a16="http://schemas.microsoft.com/office/drawing/2014/main" id="{BDB92F01-7A05-05B2-A314-91A5955768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17899" y="1481935"/>
            <a:ext cx="1371600" cy="1371600"/>
          </a:xfrm>
          <a:prstGeom prst="rect">
            <a:avLst/>
          </a:prstGeom>
        </p:spPr>
      </p:pic>
      <p:pic>
        <p:nvPicPr>
          <p:cNvPr id="19" name="Graphic 18" descr="Battery charging with solid fill">
            <a:extLst>
              <a:ext uri="{FF2B5EF4-FFF2-40B4-BE49-F238E27FC236}">
                <a16:creationId xmlns:a16="http://schemas.microsoft.com/office/drawing/2014/main" id="{C46CA910-0634-8941-B764-6B9F90A6F0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1969" y="939665"/>
            <a:ext cx="1371600" cy="13716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40E0114-9553-12E6-6D21-2E0852992149}"/>
              </a:ext>
            </a:extLst>
          </p:cNvPr>
          <p:cNvGrpSpPr/>
          <p:nvPr/>
        </p:nvGrpSpPr>
        <p:grpSpPr>
          <a:xfrm>
            <a:off x="5404981" y="2485478"/>
            <a:ext cx="1352811" cy="1342580"/>
            <a:chOff x="5404981" y="2485478"/>
            <a:chExt cx="1352811" cy="1342580"/>
          </a:xfrm>
        </p:grpSpPr>
        <p:pic>
          <p:nvPicPr>
            <p:cNvPr id="17" name="Graphic 16" descr="Thermometer outline">
              <a:extLst>
                <a:ext uri="{FF2B5EF4-FFF2-40B4-BE49-F238E27FC236}">
                  <a16:creationId xmlns:a16="http://schemas.microsoft.com/office/drawing/2014/main" id="{85890858-8762-1625-F94E-114096FB2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53414" y="2913658"/>
              <a:ext cx="914400" cy="914400"/>
            </a:xfrm>
            <a:prstGeom prst="rect">
              <a:avLst/>
            </a:prstGeom>
          </p:spPr>
        </p:pic>
        <p:sp>
          <p:nvSpPr>
            <p:cNvPr id="20" name="Magnetic Disk 19">
              <a:extLst>
                <a:ext uri="{FF2B5EF4-FFF2-40B4-BE49-F238E27FC236}">
                  <a16:creationId xmlns:a16="http://schemas.microsoft.com/office/drawing/2014/main" id="{F557585E-6795-9738-28B0-CC8CF00ECAE4}"/>
                </a:ext>
              </a:extLst>
            </p:cNvPr>
            <p:cNvSpPr/>
            <p:nvPr/>
          </p:nvSpPr>
          <p:spPr>
            <a:xfrm>
              <a:off x="5404981" y="2485478"/>
              <a:ext cx="1352811" cy="1342580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4996F0C5-5B13-F129-518A-B35C8C1C4D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85778" y="3254932"/>
            <a:ext cx="1371600" cy="1371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AEE2852-121A-DEA3-AB10-8C9C23807236}"/>
              </a:ext>
            </a:extLst>
          </p:cNvPr>
          <p:cNvSpPr txBox="1"/>
          <p:nvPr/>
        </p:nvSpPr>
        <p:spPr>
          <a:xfrm>
            <a:off x="5183934" y="208861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Battery Storage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790964-6EC4-4072-85CF-7CA893B61C6D}"/>
              </a:ext>
            </a:extLst>
          </p:cNvPr>
          <p:cNvSpPr txBox="1"/>
          <p:nvPr/>
        </p:nvSpPr>
        <p:spPr>
          <a:xfrm>
            <a:off x="5127012" y="3803401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Thermal Storage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BB64357-5564-58CA-C14B-9F95E42176F8}"/>
              </a:ext>
            </a:extLst>
          </p:cNvPr>
          <p:cNvGrpSpPr/>
          <p:nvPr/>
        </p:nvGrpSpPr>
        <p:grpSpPr>
          <a:xfrm>
            <a:off x="4252868" y="4368452"/>
            <a:ext cx="3715505" cy="2229168"/>
            <a:chOff x="4252868" y="4368452"/>
            <a:chExt cx="3715505" cy="222916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4E35B94-B74C-5E14-F31F-077F3B767B65}"/>
                </a:ext>
              </a:extLst>
            </p:cNvPr>
            <p:cNvGrpSpPr/>
            <p:nvPr/>
          </p:nvGrpSpPr>
          <p:grpSpPr>
            <a:xfrm>
              <a:off x="5166987" y="4368452"/>
              <a:ext cx="1947797" cy="1305838"/>
              <a:chOff x="5166987" y="4368452"/>
              <a:chExt cx="1947797" cy="1305838"/>
            </a:xfrm>
          </p:grpSpPr>
          <p:pic>
            <p:nvPicPr>
              <p:cNvPr id="11" name="Graphic 10" descr="Power outline">
                <a:extLst>
                  <a:ext uri="{FF2B5EF4-FFF2-40B4-BE49-F238E27FC236}">
                    <a16:creationId xmlns:a16="http://schemas.microsoft.com/office/drawing/2014/main" id="{73F3224F-AEA0-A56B-639F-A3D7FFAE8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155499" y="456417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14" descr="High voltage with solid fill">
                <a:extLst>
                  <a:ext uri="{FF2B5EF4-FFF2-40B4-BE49-F238E27FC236}">
                    <a16:creationId xmlns:a16="http://schemas.microsoft.com/office/drawing/2014/main" id="{7645137B-4592-93DD-D79E-BAEBCEF9A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181600" y="456417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1" name="Process 20">
                <a:extLst>
                  <a:ext uri="{FF2B5EF4-FFF2-40B4-BE49-F238E27FC236}">
                    <a16:creationId xmlns:a16="http://schemas.microsoft.com/office/drawing/2014/main" id="{AB6DD0D9-CF2F-C2F2-A607-EEEAC4EE2B9F}"/>
                  </a:ext>
                </a:extLst>
              </p:cNvPr>
              <p:cNvSpPr/>
              <p:nvPr/>
            </p:nvSpPr>
            <p:spPr>
              <a:xfrm>
                <a:off x="5166987" y="4368452"/>
                <a:ext cx="1947797" cy="1305838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E923C76-6BD3-3EE1-FC91-174513C33CA0}"/>
                </a:ext>
              </a:extLst>
            </p:cNvPr>
            <p:cNvSpPr txBox="1"/>
            <p:nvPr/>
          </p:nvSpPr>
          <p:spPr>
            <a:xfrm>
              <a:off x="4252868" y="5674290"/>
              <a:ext cx="37155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Water Deionization &amp; Electrolysis,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Hydrogen Storage,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Fuel Cell Power Generation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48D1F20-1022-4CAB-3FBA-9625EF279923}"/>
              </a:ext>
            </a:extLst>
          </p:cNvPr>
          <p:cNvSpPr txBox="1"/>
          <p:nvPr/>
        </p:nvSpPr>
        <p:spPr>
          <a:xfrm>
            <a:off x="9826447" y="4459693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Green Hydrogen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Markets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0E12ED-B5AD-D1EB-1FAD-CA6149845766}"/>
              </a:ext>
            </a:extLst>
          </p:cNvPr>
          <p:cNvSpPr txBox="1"/>
          <p:nvPr/>
        </p:nvSpPr>
        <p:spPr>
          <a:xfrm>
            <a:off x="9941931" y="2833602"/>
            <a:ext cx="17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Markets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1C491F-F30B-BF5A-2207-6154CCFFBA69}"/>
              </a:ext>
            </a:extLst>
          </p:cNvPr>
          <p:cNvSpPr txBox="1"/>
          <p:nvPr/>
        </p:nvSpPr>
        <p:spPr>
          <a:xfrm>
            <a:off x="0" y="244988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 Power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74F876-8CC2-B70E-489F-8B20E4E3453D}"/>
              </a:ext>
            </a:extLst>
          </p:cNvPr>
          <p:cNvSpPr txBox="1"/>
          <p:nvPr/>
        </p:nvSpPr>
        <p:spPr>
          <a:xfrm>
            <a:off x="2344811" y="3745166"/>
            <a:ext cx="49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PV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5D6C8E8-C1DC-B957-65FA-23F1D1027170}"/>
              </a:ext>
            </a:extLst>
          </p:cNvPr>
          <p:cNvGrpSpPr/>
          <p:nvPr/>
        </p:nvGrpSpPr>
        <p:grpSpPr>
          <a:xfrm>
            <a:off x="605812" y="3284887"/>
            <a:ext cx="1456457" cy="1659222"/>
            <a:chOff x="168202" y="3118916"/>
            <a:chExt cx="1456457" cy="1659222"/>
          </a:xfrm>
        </p:grpSpPr>
        <p:sp>
          <p:nvSpPr>
            <p:cNvPr id="38" name="Graphic 8" descr="Satellite dish with solid fill">
              <a:extLst>
                <a:ext uri="{FF2B5EF4-FFF2-40B4-BE49-F238E27FC236}">
                  <a16:creationId xmlns:a16="http://schemas.microsoft.com/office/drawing/2014/main" id="{8B24CECF-9706-1F78-381D-BF61903AF306}"/>
                </a:ext>
              </a:extLst>
            </p:cNvPr>
            <p:cNvSpPr/>
            <p:nvPr/>
          </p:nvSpPr>
          <p:spPr>
            <a:xfrm>
              <a:off x="238904" y="3662284"/>
              <a:ext cx="892665" cy="1115854"/>
            </a:xfrm>
            <a:custGeom>
              <a:avLst/>
              <a:gdLst>
                <a:gd name="connsiteX0" fmla="*/ 762649 w 892665"/>
                <a:gd name="connsiteY0" fmla="*/ 157163 h 1115853"/>
                <a:gd name="connsiteX1" fmla="*/ 762649 w 892665"/>
                <a:gd name="connsiteY1" fmla="*/ 642938 h 1115853"/>
                <a:gd name="connsiteX2" fmla="*/ 522619 w 892665"/>
                <a:gd name="connsiteY2" fmla="*/ 402908 h 1115853"/>
                <a:gd name="connsiteX3" fmla="*/ 762649 w 892665"/>
                <a:gd name="connsiteY3" fmla="*/ 157163 h 1115853"/>
                <a:gd name="connsiteX4" fmla="*/ 234012 w 892665"/>
                <a:gd name="connsiteY4" fmla="*/ 114300 h 1115853"/>
                <a:gd name="connsiteX5" fmla="*/ 724073 w 892665"/>
                <a:gd name="connsiteY5" fmla="*/ 114300 h 1115853"/>
                <a:gd name="connsiteX6" fmla="*/ 482614 w 892665"/>
                <a:gd name="connsiteY6" fmla="*/ 364331 h 1115853"/>
                <a:gd name="connsiteX7" fmla="*/ 234012 w 892665"/>
                <a:gd name="connsiteY7" fmla="*/ 114300 h 1115853"/>
                <a:gd name="connsiteX8" fmla="*/ 219724 w 892665"/>
                <a:gd name="connsiteY8" fmla="*/ 888682 h 1115853"/>
                <a:gd name="connsiteX9" fmla="*/ 168289 w 892665"/>
                <a:gd name="connsiteY9" fmla="*/ 837248 h 1115853"/>
                <a:gd name="connsiteX10" fmla="*/ 219724 w 892665"/>
                <a:gd name="connsiteY10" fmla="*/ 725805 h 1115853"/>
                <a:gd name="connsiteX11" fmla="*/ 271159 w 892665"/>
                <a:gd name="connsiteY11" fmla="*/ 837248 h 1115853"/>
                <a:gd name="connsiteX12" fmla="*/ 219724 w 892665"/>
                <a:gd name="connsiteY12" fmla="*/ 888682 h 1115853"/>
                <a:gd name="connsiteX13" fmla="*/ 259729 w 892665"/>
                <a:gd name="connsiteY13" fmla="*/ 930116 h 1115853"/>
                <a:gd name="connsiteX14" fmla="*/ 296877 w 892665"/>
                <a:gd name="connsiteY14" fmla="*/ 892969 h 1115853"/>
                <a:gd name="connsiteX15" fmla="*/ 362599 w 892665"/>
                <a:gd name="connsiteY15" fmla="*/ 1032986 h 1115853"/>
                <a:gd name="connsiteX16" fmla="*/ 259729 w 892665"/>
                <a:gd name="connsiteY16" fmla="*/ 930116 h 1115853"/>
                <a:gd name="connsiteX17" fmla="*/ 76849 w 892665"/>
                <a:gd name="connsiteY17" fmla="*/ 1031557 h 1115853"/>
                <a:gd name="connsiteX18" fmla="*/ 142572 w 892665"/>
                <a:gd name="connsiteY18" fmla="*/ 891540 h 1115853"/>
                <a:gd name="connsiteX19" fmla="*/ 179719 w 892665"/>
                <a:gd name="connsiteY19" fmla="*/ 928688 h 1115853"/>
                <a:gd name="connsiteX20" fmla="*/ 76849 w 892665"/>
                <a:gd name="connsiteY20" fmla="*/ 1031557 h 1115853"/>
                <a:gd name="connsiteX21" fmla="*/ 219724 w 892665"/>
                <a:gd name="connsiteY21" fmla="*/ 968693 h 1115853"/>
                <a:gd name="connsiteX22" fmla="*/ 308307 w 892665"/>
                <a:gd name="connsiteY22" fmla="*/ 1057275 h 1115853"/>
                <a:gd name="connsiteX23" fmla="*/ 131142 w 892665"/>
                <a:gd name="connsiteY23" fmla="*/ 1057275 h 1115853"/>
                <a:gd name="connsiteX24" fmla="*/ 219724 w 892665"/>
                <a:gd name="connsiteY24" fmla="*/ 968693 h 1115853"/>
                <a:gd name="connsiteX25" fmla="*/ 892665 w 892665"/>
                <a:gd name="connsiteY25" fmla="*/ 774383 h 1115853"/>
                <a:gd name="connsiteX26" fmla="*/ 819799 w 892665"/>
                <a:gd name="connsiteY26" fmla="*/ 700088 h 1115853"/>
                <a:gd name="connsiteX27" fmla="*/ 819799 w 892665"/>
                <a:gd name="connsiteY27" fmla="*/ 142875 h 1115853"/>
                <a:gd name="connsiteX28" fmla="*/ 834087 w 892665"/>
                <a:gd name="connsiteY28" fmla="*/ 128588 h 1115853"/>
                <a:gd name="connsiteX29" fmla="*/ 834087 w 892665"/>
                <a:gd name="connsiteY29" fmla="*/ 42863 h 1115853"/>
                <a:gd name="connsiteX30" fmla="*/ 748362 w 892665"/>
                <a:gd name="connsiteY30" fmla="*/ 42863 h 1115853"/>
                <a:gd name="connsiteX31" fmla="*/ 734074 w 892665"/>
                <a:gd name="connsiteY31" fmla="*/ 57150 h 1115853"/>
                <a:gd name="connsiteX32" fmla="*/ 176862 w 892665"/>
                <a:gd name="connsiteY32" fmla="*/ 57150 h 1115853"/>
                <a:gd name="connsiteX33" fmla="*/ 118283 w 892665"/>
                <a:gd name="connsiteY33" fmla="*/ 0 h 1115853"/>
                <a:gd name="connsiteX34" fmla="*/ 48274 w 892665"/>
                <a:gd name="connsiteY34" fmla="*/ 272891 h 1115853"/>
                <a:gd name="connsiteX35" fmla="*/ 191149 w 892665"/>
                <a:gd name="connsiteY35" fmla="*/ 651510 h 1115853"/>
                <a:gd name="connsiteX36" fmla="*/ 3983 w 892665"/>
                <a:gd name="connsiteY36" fmla="*/ 1054418 h 1115853"/>
                <a:gd name="connsiteX37" fmla="*/ 6841 w 892665"/>
                <a:gd name="connsiteY37" fmla="*/ 1095851 h 1115853"/>
                <a:gd name="connsiteX38" fmla="*/ 42559 w 892665"/>
                <a:gd name="connsiteY38" fmla="*/ 1115854 h 1115853"/>
                <a:gd name="connsiteX39" fmla="*/ 398318 w 892665"/>
                <a:gd name="connsiteY39" fmla="*/ 1115854 h 1115853"/>
                <a:gd name="connsiteX40" fmla="*/ 434037 w 892665"/>
                <a:gd name="connsiteY40" fmla="*/ 1095851 h 1115853"/>
                <a:gd name="connsiteX41" fmla="*/ 436894 w 892665"/>
                <a:gd name="connsiteY41" fmla="*/ 1054418 h 1115853"/>
                <a:gd name="connsiteX42" fmla="*/ 288304 w 892665"/>
                <a:gd name="connsiteY42" fmla="*/ 737235 h 1115853"/>
                <a:gd name="connsiteX43" fmla="*/ 619774 w 892665"/>
                <a:gd name="connsiteY43" fmla="*/ 842963 h 1115853"/>
                <a:gd name="connsiteX44" fmla="*/ 892665 w 892665"/>
                <a:gd name="connsiteY44" fmla="*/ 774383 h 1115853"/>
                <a:gd name="connsiteX0" fmla="*/ 762649 w 892665"/>
                <a:gd name="connsiteY0" fmla="*/ 157163 h 1115854"/>
                <a:gd name="connsiteX1" fmla="*/ 762649 w 892665"/>
                <a:gd name="connsiteY1" fmla="*/ 642938 h 1115854"/>
                <a:gd name="connsiteX2" fmla="*/ 522619 w 892665"/>
                <a:gd name="connsiteY2" fmla="*/ 402908 h 1115854"/>
                <a:gd name="connsiteX3" fmla="*/ 762649 w 892665"/>
                <a:gd name="connsiteY3" fmla="*/ 157163 h 1115854"/>
                <a:gd name="connsiteX4" fmla="*/ 234012 w 892665"/>
                <a:gd name="connsiteY4" fmla="*/ 114300 h 1115854"/>
                <a:gd name="connsiteX5" fmla="*/ 724073 w 892665"/>
                <a:gd name="connsiteY5" fmla="*/ 114300 h 1115854"/>
                <a:gd name="connsiteX6" fmla="*/ 449696 w 892665"/>
                <a:gd name="connsiteY6" fmla="*/ 397249 h 1115854"/>
                <a:gd name="connsiteX7" fmla="*/ 234012 w 892665"/>
                <a:gd name="connsiteY7" fmla="*/ 114300 h 1115854"/>
                <a:gd name="connsiteX8" fmla="*/ 219724 w 892665"/>
                <a:gd name="connsiteY8" fmla="*/ 888682 h 1115854"/>
                <a:gd name="connsiteX9" fmla="*/ 168289 w 892665"/>
                <a:gd name="connsiteY9" fmla="*/ 837248 h 1115854"/>
                <a:gd name="connsiteX10" fmla="*/ 219724 w 892665"/>
                <a:gd name="connsiteY10" fmla="*/ 725805 h 1115854"/>
                <a:gd name="connsiteX11" fmla="*/ 271159 w 892665"/>
                <a:gd name="connsiteY11" fmla="*/ 837248 h 1115854"/>
                <a:gd name="connsiteX12" fmla="*/ 219724 w 892665"/>
                <a:gd name="connsiteY12" fmla="*/ 888682 h 1115854"/>
                <a:gd name="connsiteX13" fmla="*/ 259729 w 892665"/>
                <a:gd name="connsiteY13" fmla="*/ 930116 h 1115854"/>
                <a:gd name="connsiteX14" fmla="*/ 296877 w 892665"/>
                <a:gd name="connsiteY14" fmla="*/ 892969 h 1115854"/>
                <a:gd name="connsiteX15" fmla="*/ 362599 w 892665"/>
                <a:gd name="connsiteY15" fmla="*/ 1032986 h 1115854"/>
                <a:gd name="connsiteX16" fmla="*/ 259729 w 892665"/>
                <a:gd name="connsiteY16" fmla="*/ 930116 h 1115854"/>
                <a:gd name="connsiteX17" fmla="*/ 76849 w 892665"/>
                <a:gd name="connsiteY17" fmla="*/ 1031557 h 1115854"/>
                <a:gd name="connsiteX18" fmla="*/ 142572 w 892665"/>
                <a:gd name="connsiteY18" fmla="*/ 891540 h 1115854"/>
                <a:gd name="connsiteX19" fmla="*/ 179719 w 892665"/>
                <a:gd name="connsiteY19" fmla="*/ 928688 h 1115854"/>
                <a:gd name="connsiteX20" fmla="*/ 76849 w 892665"/>
                <a:gd name="connsiteY20" fmla="*/ 1031557 h 1115854"/>
                <a:gd name="connsiteX21" fmla="*/ 219724 w 892665"/>
                <a:gd name="connsiteY21" fmla="*/ 968693 h 1115854"/>
                <a:gd name="connsiteX22" fmla="*/ 308307 w 892665"/>
                <a:gd name="connsiteY22" fmla="*/ 1057275 h 1115854"/>
                <a:gd name="connsiteX23" fmla="*/ 131142 w 892665"/>
                <a:gd name="connsiteY23" fmla="*/ 1057275 h 1115854"/>
                <a:gd name="connsiteX24" fmla="*/ 219724 w 892665"/>
                <a:gd name="connsiteY24" fmla="*/ 968693 h 1115854"/>
                <a:gd name="connsiteX25" fmla="*/ 892665 w 892665"/>
                <a:gd name="connsiteY25" fmla="*/ 774383 h 1115854"/>
                <a:gd name="connsiteX26" fmla="*/ 819799 w 892665"/>
                <a:gd name="connsiteY26" fmla="*/ 700088 h 1115854"/>
                <a:gd name="connsiteX27" fmla="*/ 819799 w 892665"/>
                <a:gd name="connsiteY27" fmla="*/ 142875 h 1115854"/>
                <a:gd name="connsiteX28" fmla="*/ 834087 w 892665"/>
                <a:gd name="connsiteY28" fmla="*/ 128588 h 1115854"/>
                <a:gd name="connsiteX29" fmla="*/ 834087 w 892665"/>
                <a:gd name="connsiteY29" fmla="*/ 42863 h 1115854"/>
                <a:gd name="connsiteX30" fmla="*/ 748362 w 892665"/>
                <a:gd name="connsiteY30" fmla="*/ 42863 h 1115854"/>
                <a:gd name="connsiteX31" fmla="*/ 734074 w 892665"/>
                <a:gd name="connsiteY31" fmla="*/ 57150 h 1115854"/>
                <a:gd name="connsiteX32" fmla="*/ 176862 w 892665"/>
                <a:gd name="connsiteY32" fmla="*/ 57150 h 1115854"/>
                <a:gd name="connsiteX33" fmla="*/ 118283 w 892665"/>
                <a:gd name="connsiteY33" fmla="*/ 0 h 1115854"/>
                <a:gd name="connsiteX34" fmla="*/ 48274 w 892665"/>
                <a:gd name="connsiteY34" fmla="*/ 272891 h 1115854"/>
                <a:gd name="connsiteX35" fmla="*/ 191149 w 892665"/>
                <a:gd name="connsiteY35" fmla="*/ 651510 h 1115854"/>
                <a:gd name="connsiteX36" fmla="*/ 3983 w 892665"/>
                <a:gd name="connsiteY36" fmla="*/ 1054418 h 1115854"/>
                <a:gd name="connsiteX37" fmla="*/ 6841 w 892665"/>
                <a:gd name="connsiteY37" fmla="*/ 1095851 h 1115854"/>
                <a:gd name="connsiteX38" fmla="*/ 42559 w 892665"/>
                <a:gd name="connsiteY38" fmla="*/ 1115854 h 1115854"/>
                <a:gd name="connsiteX39" fmla="*/ 398318 w 892665"/>
                <a:gd name="connsiteY39" fmla="*/ 1115854 h 1115854"/>
                <a:gd name="connsiteX40" fmla="*/ 434037 w 892665"/>
                <a:gd name="connsiteY40" fmla="*/ 1095851 h 1115854"/>
                <a:gd name="connsiteX41" fmla="*/ 436894 w 892665"/>
                <a:gd name="connsiteY41" fmla="*/ 1054418 h 1115854"/>
                <a:gd name="connsiteX42" fmla="*/ 288304 w 892665"/>
                <a:gd name="connsiteY42" fmla="*/ 737235 h 1115854"/>
                <a:gd name="connsiteX43" fmla="*/ 619774 w 892665"/>
                <a:gd name="connsiteY43" fmla="*/ 842963 h 1115854"/>
                <a:gd name="connsiteX44" fmla="*/ 892665 w 892665"/>
                <a:gd name="connsiteY44" fmla="*/ 774383 h 1115854"/>
                <a:gd name="connsiteX0" fmla="*/ 762649 w 892665"/>
                <a:gd name="connsiteY0" fmla="*/ 157163 h 1115854"/>
                <a:gd name="connsiteX1" fmla="*/ 762649 w 892665"/>
                <a:gd name="connsiteY1" fmla="*/ 642938 h 1115854"/>
                <a:gd name="connsiteX2" fmla="*/ 522619 w 892665"/>
                <a:gd name="connsiteY2" fmla="*/ 402908 h 1115854"/>
                <a:gd name="connsiteX3" fmla="*/ 762649 w 892665"/>
                <a:gd name="connsiteY3" fmla="*/ 157163 h 1115854"/>
                <a:gd name="connsiteX4" fmla="*/ 168175 w 892665"/>
                <a:gd name="connsiteY4" fmla="*/ 59436 h 1115854"/>
                <a:gd name="connsiteX5" fmla="*/ 724073 w 892665"/>
                <a:gd name="connsiteY5" fmla="*/ 114300 h 1115854"/>
                <a:gd name="connsiteX6" fmla="*/ 449696 w 892665"/>
                <a:gd name="connsiteY6" fmla="*/ 397249 h 1115854"/>
                <a:gd name="connsiteX7" fmla="*/ 168175 w 892665"/>
                <a:gd name="connsiteY7" fmla="*/ 59436 h 1115854"/>
                <a:gd name="connsiteX8" fmla="*/ 219724 w 892665"/>
                <a:gd name="connsiteY8" fmla="*/ 888682 h 1115854"/>
                <a:gd name="connsiteX9" fmla="*/ 168289 w 892665"/>
                <a:gd name="connsiteY9" fmla="*/ 837248 h 1115854"/>
                <a:gd name="connsiteX10" fmla="*/ 219724 w 892665"/>
                <a:gd name="connsiteY10" fmla="*/ 725805 h 1115854"/>
                <a:gd name="connsiteX11" fmla="*/ 271159 w 892665"/>
                <a:gd name="connsiteY11" fmla="*/ 837248 h 1115854"/>
                <a:gd name="connsiteX12" fmla="*/ 219724 w 892665"/>
                <a:gd name="connsiteY12" fmla="*/ 888682 h 1115854"/>
                <a:gd name="connsiteX13" fmla="*/ 259729 w 892665"/>
                <a:gd name="connsiteY13" fmla="*/ 930116 h 1115854"/>
                <a:gd name="connsiteX14" fmla="*/ 296877 w 892665"/>
                <a:gd name="connsiteY14" fmla="*/ 892969 h 1115854"/>
                <a:gd name="connsiteX15" fmla="*/ 362599 w 892665"/>
                <a:gd name="connsiteY15" fmla="*/ 1032986 h 1115854"/>
                <a:gd name="connsiteX16" fmla="*/ 259729 w 892665"/>
                <a:gd name="connsiteY16" fmla="*/ 930116 h 1115854"/>
                <a:gd name="connsiteX17" fmla="*/ 76849 w 892665"/>
                <a:gd name="connsiteY17" fmla="*/ 1031557 h 1115854"/>
                <a:gd name="connsiteX18" fmla="*/ 142572 w 892665"/>
                <a:gd name="connsiteY18" fmla="*/ 891540 h 1115854"/>
                <a:gd name="connsiteX19" fmla="*/ 179719 w 892665"/>
                <a:gd name="connsiteY19" fmla="*/ 928688 h 1115854"/>
                <a:gd name="connsiteX20" fmla="*/ 76849 w 892665"/>
                <a:gd name="connsiteY20" fmla="*/ 1031557 h 1115854"/>
                <a:gd name="connsiteX21" fmla="*/ 219724 w 892665"/>
                <a:gd name="connsiteY21" fmla="*/ 968693 h 1115854"/>
                <a:gd name="connsiteX22" fmla="*/ 308307 w 892665"/>
                <a:gd name="connsiteY22" fmla="*/ 1057275 h 1115854"/>
                <a:gd name="connsiteX23" fmla="*/ 131142 w 892665"/>
                <a:gd name="connsiteY23" fmla="*/ 1057275 h 1115854"/>
                <a:gd name="connsiteX24" fmla="*/ 219724 w 892665"/>
                <a:gd name="connsiteY24" fmla="*/ 968693 h 1115854"/>
                <a:gd name="connsiteX25" fmla="*/ 892665 w 892665"/>
                <a:gd name="connsiteY25" fmla="*/ 774383 h 1115854"/>
                <a:gd name="connsiteX26" fmla="*/ 819799 w 892665"/>
                <a:gd name="connsiteY26" fmla="*/ 700088 h 1115854"/>
                <a:gd name="connsiteX27" fmla="*/ 819799 w 892665"/>
                <a:gd name="connsiteY27" fmla="*/ 142875 h 1115854"/>
                <a:gd name="connsiteX28" fmla="*/ 834087 w 892665"/>
                <a:gd name="connsiteY28" fmla="*/ 128588 h 1115854"/>
                <a:gd name="connsiteX29" fmla="*/ 834087 w 892665"/>
                <a:gd name="connsiteY29" fmla="*/ 42863 h 1115854"/>
                <a:gd name="connsiteX30" fmla="*/ 748362 w 892665"/>
                <a:gd name="connsiteY30" fmla="*/ 42863 h 1115854"/>
                <a:gd name="connsiteX31" fmla="*/ 734074 w 892665"/>
                <a:gd name="connsiteY31" fmla="*/ 57150 h 1115854"/>
                <a:gd name="connsiteX32" fmla="*/ 176862 w 892665"/>
                <a:gd name="connsiteY32" fmla="*/ 57150 h 1115854"/>
                <a:gd name="connsiteX33" fmla="*/ 118283 w 892665"/>
                <a:gd name="connsiteY33" fmla="*/ 0 h 1115854"/>
                <a:gd name="connsiteX34" fmla="*/ 48274 w 892665"/>
                <a:gd name="connsiteY34" fmla="*/ 272891 h 1115854"/>
                <a:gd name="connsiteX35" fmla="*/ 191149 w 892665"/>
                <a:gd name="connsiteY35" fmla="*/ 651510 h 1115854"/>
                <a:gd name="connsiteX36" fmla="*/ 3983 w 892665"/>
                <a:gd name="connsiteY36" fmla="*/ 1054418 h 1115854"/>
                <a:gd name="connsiteX37" fmla="*/ 6841 w 892665"/>
                <a:gd name="connsiteY37" fmla="*/ 1095851 h 1115854"/>
                <a:gd name="connsiteX38" fmla="*/ 42559 w 892665"/>
                <a:gd name="connsiteY38" fmla="*/ 1115854 h 1115854"/>
                <a:gd name="connsiteX39" fmla="*/ 398318 w 892665"/>
                <a:gd name="connsiteY39" fmla="*/ 1115854 h 1115854"/>
                <a:gd name="connsiteX40" fmla="*/ 434037 w 892665"/>
                <a:gd name="connsiteY40" fmla="*/ 1095851 h 1115854"/>
                <a:gd name="connsiteX41" fmla="*/ 436894 w 892665"/>
                <a:gd name="connsiteY41" fmla="*/ 1054418 h 1115854"/>
                <a:gd name="connsiteX42" fmla="*/ 288304 w 892665"/>
                <a:gd name="connsiteY42" fmla="*/ 737235 h 1115854"/>
                <a:gd name="connsiteX43" fmla="*/ 619774 w 892665"/>
                <a:gd name="connsiteY43" fmla="*/ 842963 h 1115854"/>
                <a:gd name="connsiteX44" fmla="*/ 892665 w 892665"/>
                <a:gd name="connsiteY44" fmla="*/ 774383 h 1115854"/>
                <a:gd name="connsiteX0" fmla="*/ 762649 w 892665"/>
                <a:gd name="connsiteY0" fmla="*/ 157163 h 1115854"/>
                <a:gd name="connsiteX1" fmla="*/ 762649 w 892665"/>
                <a:gd name="connsiteY1" fmla="*/ 642938 h 1115854"/>
                <a:gd name="connsiteX2" fmla="*/ 522619 w 892665"/>
                <a:gd name="connsiteY2" fmla="*/ 402908 h 1115854"/>
                <a:gd name="connsiteX3" fmla="*/ 762649 w 892665"/>
                <a:gd name="connsiteY3" fmla="*/ 157163 h 1115854"/>
                <a:gd name="connsiteX4" fmla="*/ 168175 w 892665"/>
                <a:gd name="connsiteY4" fmla="*/ 59436 h 1115854"/>
                <a:gd name="connsiteX5" fmla="*/ 724073 w 892665"/>
                <a:gd name="connsiteY5" fmla="*/ 114300 h 1115854"/>
                <a:gd name="connsiteX6" fmla="*/ 449696 w 892665"/>
                <a:gd name="connsiteY6" fmla="*/ 397249 h 1115854"/>
                <a:gd name="connsiteX7" fmla="*/ 168175 w 892665"/>
                <a:gd name="connsiteY7" fmla="*/ 59436 h 1115854"/>
                <a:gd name="connsiteX8" fmla="*/ 219724 w 892665"/>
                <a:gd name="connsiteY8" fmla="*/ 888682 h 1115854"/>
                <a:gd name="connsiteX9" fmla="*/ 168289 w 892665"/>
                <a:gd name="connsiteY9" fmla="*/ 837248 h 1115854"/>
                <a:gd name="connsiteX10" fmla="*/ 219724 w 892665"/>
                <a:gd name="connsiteY10" fmla="*/ 725805 h 1115854"/>
                <a:gd name="connsiteX11" fmla="*/ 271159 w 892665"/>
                <a:gd name="connsiteY11" fmla="*/ 837248 h 1115854"/>
                <a:gd name="connsiteX12" fmla="*/ 219724 w 892665"/>
                <a:gd name="connsiteY12" fmla="*/ 888682 h 1115854"/>
                <a:gd name="connsiteX13" fmla="*/ 259729 w 892665"/>
                <a:gd name="connsiteY13" fmla="*/ 930116 h 1115854"/>
                <a:gd name="connsiteX14" fmla="*/ 296877 w 892665"/>
                <a:gd name="connsiteY14" fmla="*/ 892969 h 1115854"/>
                <a:gd name="connsiteX15" fmla="*/ 362599 w 892665"/>
                <a:gd name="connsiteY15" fmla="*/ 1032986 h 1115854"/>
                <a:gd name="connsiteX16" fmla="*/ 259729 w 892665"/>
                <a:gd name="connsiteY16" fmla="*/ 930116 h 1115854"/>
                <a:gd name="connsiteX17" fmla="*/ 76849 w 892665"/>
                <a:gd name="connsiteY17" fmla="*/ 1031557 h 1115854"/>
                <a:gd name="connsiteX18" fmla="*/ 142572 w 892665"/>
                <a:gd name="connsiteY18" fmla="*/ 891540 h 1115854"/>
                <a:gd name="connsiteX19" fmla="*/ 179719 w 892665"/>
                <a:gd name="connsiteY19" fmla="*/ 928688 h 1115854"/>
                <a:gd name="connsiteX20" fmla="*/ 76849 w 892665"/>
                <a:gd name="connsiteY20" fmla="*/ 1031557 h 1115854"/>
                <a:gd name="connsiteX21" fmla="*/ 219724 w 892665"/>
                <a:gd name="connsiteY21" fmla="*/ 968693 h 1115854"/>
                <a:gd name="connsiteX22" fmla="*/ 308307 w 892665"/>
                <a:gd name="connsiteY22" fmla="*/ 1057275 h 1115854"/>
                <a:gd name="connsiteX23" fmla="*/ 131142 w 892665"/>
                <a:gd name="connsiteY23" fmla="*/ 1057275 h 1115854"/>
                <a:gd name="connsiteX24" fmla="*/ 219724 w 892665"/>
                <a:gd name="connsiteY24" fmla="*/ 968693 h 1115854"/>
                <a:gd name="connsiteX25" fmla="*/ 892665 w 892665"/>
                <a:gd name="connsiteY25" fmla="*/ 774383 h 1115854"/>
                <a:gd name="connsiteX26" fmla="*/ 819799 w 892665"/>
                <a:gd name="connsiteY26" fmla="*/ 700088 h 1115854"/>
                <a:gd name="connsiteX27" fmla="*/ 819799 w 892665"/>
                <a:gd name="connsiteY27" fmla="*/ 142875 h 1115854"/>
                <a:gd name="connsiteX28" fmla="*/ 834087 w 892665"/>
                <a:gd name="connsiteY28" fmla="*/ 128588 h 1115854"/>
                <a:gd name="connsiteX29" fmla="*/ 834087 w 892665"/>
                <a:gd name="connsiteY29" fmla="*/ 42863 h 1115854"/>
                <a:gd name="connsiteX30" fmla="*/ 748362 w 892665"/>
                <a:gd name="connsiteY30" fmla="*/ 42863 h 1115854"/>
                <a:gd name="connsiteX31" fmla="*/ 734074 w 892665"/>
                <a:gd name="connsiteY31" fmla="*/ 57150 h 1115854"/>
                <a:gd name="connsiteX32" fmla="*/ 143944 w 892665"/>
                <a:gd name="connsiteY32" fmla="*/ 16917 h 1115854"/>
                <a:gd name="connsiteX33" fmla="*/ 118283 w 892665"/>
                <a:gd name="connsiteY33" fmla="*/ 0 h 1115854"/>
                <a:gd name="connsiteX34" fmla="*/ 48274 w 892665"/>
                <a:gd name="connsiteY34" fmla="*/ 272891 h 1115854"/>
                <a:gd name="connsiteX35" fmla="*/ 191149 w 892665"/>
                <a:gd name="connsiteY35" fmla="*/ 651510 h 1115854"/>
                <a:gd name="connsiteX36" fmla="*/ 3983 w 892665"/>
                <a:gd name="connsiteY36" fmla="*/ 1054418 h 1115854"/>
                <a:gd name="connsiteX37" fmla="*/ 6841 w 892665"/>
                <a:gd name="connsiteY37" fmla="*/ 1095851 h 1115854"/>
                <a:gd name="connsiteX38" fmla="*/ 42559 w 892665"/>
                <a:gd name="connsiteY38" fmla="*/ 1115854 h 1115854"/>
                <a:gd name="connsiteX39" fmla="*/ 398318 w 892665"/>
                <a:gd name="connsiteY39" fmla="*/ 1115854 h 1115854"/>
                <a:gd name="connsiteX40" fmla="*/ 434037 w 892665"/>
                <a:gd name="connsiteY40" fmla="*/ 1095851 h 1115854"/>
                <a:gd name="connsiteX41" fmla="*/ 436894 w 892665"/>
                <a:gd name="connsiteY41" fmla="*/ 1054418 h 1115854"/>
                <a:gd name="connsiteX42" fmla="*/ 288304 w 892665"/>
                <a:gd name="connsiteY42" fmla="*/ 737235 h 1115854"/>
                <a:gd name="connsiteX43" fmla="*/ 619774 w 892665"/>
                <a:gd name="connsiteY43" fmla="*/ 842963 h 1115854"/>
                <a:gd name="connsiteX44" fmla="*/ 892665 w 892665"/>
                <a:gd name="connsiteY44" fmla="*/ 774383 h 111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92665" h="1115854">
                  <a:moveTo>
                    <a:pt x="762649" y="157163"/>
                  </a:moveTo>
                  <a:lnTo>
                    <a:pt x="762649" y="642938"/>
                  </a:lnTo>
                  <a:lnTo>
                    <a:pt x="522619" y="402908"/>
                  </a:lnTo>
                  <a:lnTo>
                    <a:pt x="762649" y="157163"/>
                  </a:lnTo>
                  <a:close/>
                  <a:moveTo>
                    <a:pt x="168175" y="59436"/>
                  </a:moveTo>
                  <a:lnTo>
                    <a:pt x="724073" y="114300"/>
                  </a:lnTo>
                  <a:lnTo>
                    <a:pt x="449696" y="397249"/>
                  </a:lnTo>
                  <a:cubicBezTo>
                    <a:pt x="366829" y="313905"/>
                    <a:pt x="251042" y="142780"/>
                    <a:pt x="168175" y="59436"/>
                  </a:cubicBezTo>
                  <a:close/>
                  <a:moveTo>
                    <a:pt x="219724" y="888682"/>
                  </a:moveTo>
                  <a:lnTo>
                    <a:pt x="168289" y="837248"/>
                  </a:lnTo>
                  <a:lnTo>
                    <a:pt x="219724" y="725805"/>
                  </a:lnTo>
                  <a:lnTo>
                    <a:pt x="271159" y="837248"/>
                  </a:lnTo>
                  <a:lnTo>
                    <a:pt x="219724" y="888682"/>
                  </a:lnTo>
                  <a:close/>
                  <a:moveTo>
                    <a:pt x="259729" y="930116"/>
                  </a:moveTo>
                  <a:lnTo>
                    <a:pt x="296877" y="892969"/>
                  </a:lnTo>
                  <a:lnTo>
                    <a:pt x="362599" y="1032986"/>
                  </a:lnTo>
                  <a:lnTo>
                    <a:pt x="259729" y="930116"/>
                  </a:lnTo>
                  <a:close/>
                  <a:moveTo>
                    <a:pt x="76849" y="1031557"/>
                  </a:moveTo>
                  <a:lnTo>
                    <a:pt x="142572" y="891540"/>
                  </a:lnTo>
                  <a:lnTo>
                    <a:pt x="179719" y="928688"/>
                  </a:lnTo>
                  <a:lnTo>
                    <a:pt x="76849" y="1031557"/>
                  </a:lnTo>
                  <a:close/>
                  <a:moveTo>
                    <a:pt x="219724" y="968693"/>
                  </a:moveTo>
                  <a:lnTo>
                    <a:pt x="308307" y="1057275"/>
                  </a:lnTo>
                  <a:lnTo>
                    <a:pt x="131142" y="1057275"/>
                  </a:lnTo>
                  <a:lnTo>
                    <a:pt x="219724" y="968693"/>
                  </a:lnTo>
                  <a:close/>
                  <a:moveTo>
                    <a:pt x="892665" y="774383"/>
                  </a:moveTo>
                  <a:lnTo>
                    <a:pt x="819799" y="700088"/>
                  </a:lnTo>
                  <a:lnTo>
                    <a:pt x="819799" y="142875"/>
                  </a:lnTo>
                  <a:lnTo>
                    <a:pt x="834087" y="128588"/>
                  </a:lnTo>
                  <a:cubicBezTo>
                    <a:pt x="858376" y="104299"/>
                    <a:pt x="858376" y="67151"/>
                    <a:pt x="834087" y="42863"/>
                  </a:cubicBezTo>
                  <a:cubicBezTo>
                    <a:pt x="809798" y="18574"/>
                    <a:pt x="772651" y="18574"/>
                    <a:pt x="748362" y="42863"/>
                  </a:cubicBezTo>
                  <a:lnTo>
                    <a:pt x="734074" y="57150"/>
                  </a:lnTo>
                  <a:lnTo>
                    <a:pt x="143944" y="16917"/>
                  </a:lnTo>
                  <a:lnTo>
                    <a:pt x="118283" y="0"/>
                  </a:lnTo>
                  <a:cubicBezTo>
                    <a:pt x="73992" y="80010"/>
                    <a:pt x="48274" y="174308"/>
                    <a:pt x="48274" y="272891"/>
                  </a:cubicBezTo>
                  <a:cubicBezTo>
                    <a:pt x="48274" y="418624"/>
                    <a:pt x="102567" y="550069"/>
                    <a:pt x="191149" y="651510"/>
                  </a:cubicBezTo>
                  <a:lnTo>
                    <a:pt x="3983" y="1054418"/>
                  </a:lnTo>
                  <a:cubicBezTo>
                    <a:pt x="-1732" y="1067276"/>
                    <a:pt x="-1732" y="1082993"/>
                    <a:pt x="6841" y="1095851"/>
                  </a:cubicBezTo>
                  <a:cubicBezTo>
                    <a:pt x="15413" y="1108710"/>
                    <a:pt x="28272" y="1115854"/>
                    <a:pt x="42559" y="1115854"/>
                  </a:cubicBezTo>
                  <a:lnTo>
                    <a:pt x="398318" y="1115854"/>
                  </a:lnTo>
                  <a:cubicBezTo>
                    <a:pt x="412605" y="1115854"/>
                    <a:pt x="426893" y="1108710"/>
                    <a:pt x="434037" y="1095851"/>
                  </a:cubicBezTo>
                  <a:cubicBezTo>
                    <a:pt x="441180" y="1082993"/>
                    <a:pt x="442609" y="1068705"/>
                    <a:pt x="436894" y="1054418"/>
                  </a:cubicBezTo>
                  <a:lnTo>
                    <a:pt x="288304" y="737235"/>
                  </a:lnTo>
                  <a:cubicBezTo>
                    <a:pt x="382602" y="802957"/>
                    <a:pt x="496902" y="842963"/>
                    <a:pt x="619774" y="842963"/>
                  </a:cubicBezTo>
                  <a:cubicBezTo>
                    <a:pt x="718358" y="844391"/>
                    <a:pt x="811227" y="817245"/>
                    <a:pt x="892665" y="774383"/>
                  </a:cubicBezTo>
                  <a:close/>
                </a:path>
              </a:pathLst>
            </a:custGeom>
            <a:solidFill>
              <a:srgbClr val="000000"/>
            </a:solidFill>
            <a:ln w="14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Moon 38">
              <a:extLst>
                <a:ext uri="{FF2B5EF4-FFF2-40B4-BE49-F238E27FC236}">
                  <a16:creationId xmlns:a16="http://schemas.microsoft.com/office/drawing/2014/main" id="{5FAFD577-C09A-F9B6-6259-97396B553F5B}"/>
                </a:ext>
              </a:extLst>
            </p:cNvPr>
            <p:cNvSpPr/>
            <p:nvPr/>
          </p:nvSpPr>
          <p:spPr>
            <a:xfrm rot="18840457">
              <a:off x="651286" y="3535717"/>
              <a:ext cx="136733" cy="1102902"/>
            </a:xfrm>
            <a:prstGeom prst="moon">
              <a:avLst>
                <a:gd name="adj" fmla="val 3524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irect Access Storage 39">
              <a:extLst>
                <a:ext uri="{FF2B5EF4-FFF2-40B4-BE49-F238E27FC236}">
                  <a16:creationId xmlns:a16="http://schemas.microsoft.com/office/drawing/2014/main" id="{A1FAF433-14BC-8995-6172-4B6CA0B28F28}"/>
                </a:ext>
              </a:extLst>
            </p:cNvPr>
            <p:cNvSpPr/>
            <p:nvPr/>
          </p:nvSpPr>
          <p:spPr>
            <a:xfrm rot="18922990">
              <a:off x="495064" y="3118916"/>
              <a:ext cx="1129595" cy="1192900"/>
            </a:xfrm>
            <a:prstGeom prst="flowChartMagneticDrum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C88B99E-3D5E-3261-281C-37A64EABB916}"/>
              </a:ext>
            </a:extLst>
          </p:cNvPr>
          <p:cNvSpPr txBox="1"/>
          <p:nvPr/>
        </p:nvSpPr>
        <p:spPr>
          <a:xfrm>
            <a:off x="-20130" y="492135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Concentrated Solar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B89AAC7-D105-9D55-3DCD-ED69808374A1}"/>
              </a:ext>
            </a:extLst>
          </p:cNvPr>
          <p:cNvSpPr/>
          <p:nvPr/>
        </p:nvSpPr>
        <p:spPr>
          <a:xfrm>
            <a:off x="3953243" y="895403"/>
            <a:ext cx="182880" cy="18288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C305267-6D9A-1DAF-944D-26B3432796CB}"/>
              </a:ext>
            </a:extLst>
          </p:cNvPr>
          <p:cNvCxnSpPr>
            <a:stCxn id="35" idx="3"/>
            <a:endCxn id="45" idx="2"/>
          </p:cNvCxnSpPr>
          <p:nvPr/>
        </p:nvCxnSpPr>
        <p:spPr>
          <a:xfrm flipV="1">
            <a:off x="1428596" y="986843"/>
            <a:ext cx="2524647" cy="1647706"/>
          </a:xfrm>
          <a:prstGeom prst="bentConnector3">
            <a:avLst>
              <a:gd name="adj1" fmla="val 17254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C7DB5EC-07B4-D350-A9F8-F6C426DE9D5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2508" y="1554392"/>
            <a:ext cx="3736320" cy="2628283"/>
          </a:xfrm>
          <a:prstGeom prst="bentConnector3">
            <a:avLst>
              <a:gd name="adj1" fmla="val -112"/>
            </a:avLst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D490C5-7866-50A9-F52E-9A080BDFF0FC}"/>
              </a:ext>
            </a:extLst>
          </p:cNvPr>
          <p:cNvCxnSpPr>
            <a:cxnSpLocks/>
          </p:cNvCxnSpPr>
          <p:nvPr/>
        </p:nvCxnSpPr>
        <p:spPr>
          <a:xfrm>
            <a:off x="2810243" y="3929832"/>
            <a:ext cx="89456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A9E44B6-E4F5-CE75-3B78-6875D5158938}"/>
              </a:ext>
            </a:extLst>
          </p:cNvPr>
          <p:cNvCxnSpPr/>
          <p:nvPr/>
        </p:nvCxnSpPr>
        <p:spPr>
          <a:xfrm>
            <a:off x="1122846" y="4914900"/>
            <a:ext cx="40018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128AEB6C-6587-DF2F-2CE6-91155B6510E3}"/>
              </a:ext>
            </a:extLst>
          </p:cNvPr>
          <p:cNvCxnSpPr>
            <a:cxnSpLocks/>
            <a:endCxn id="20" idx="2"/>
          </p:cNvCxnSpPr>
          <p:nvPr/>
        </p:nvCxnSpPr>
        <p:spPr>
          <a:xfrm rot="5400000" flipH="1" flipV="1">
            <a:off x="3796818" y="3313195"/>
            <a:ext cx="1764590" cy="1451736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2A2E7368-7D93-A9EC-F343-A312E17AD178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4136123" y="986843"/>
            <a:ext cx="6189810" cy="1180892"/>
          </a:xfrm>
          <a:prstGeom prst="bentConnector3">
            <a:avLst>
              <a:gd name="adj1" fmla="val 86667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92FC3150-570F-07AF-BAF1-7853C4B55773}"/>
              </a:ext>
            </a:extLst>
          </p:cNvPr>
          <p:cNvCxnSpPr>
            <a:cxnSpLocks/>
            <a:endCxn id="45" idx="4"/>
          </p:cNvCxnSpPr>
          <p:nvPr/>
        </p:nvCxnSpPr>
        <p:spPr>
          <a:xfrm rot="16200000" flipV="1">
            <a:off x="2698045" y="2424922"/>
            <a:ext cx="3738757" cy="1045479"/>
          </a:xfrm>
          <a:prstGeom prst="bentConnector3">
            <a:avLst>
              <a:gd name="adj1" fmla="val 120"/>
            </a:avLst>
          </a:prstGeom>
          <a:ln w="28575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4FA2169-CEE1-E915-885C-69C6140657CC}"/>
              </a:ext>
            </a:extLst>
          </p:cNvPr>
          <p:cNvCxnSpPr/>
          <p:nvPr/>
        </p:nvCxnSpPr>
        <p:spPr>
          <a:xfrm>
            <a:off x="4044683" y="3060079"/>
            <a:ext cx="136029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AFF8CDA-337D-17FF-CA92-9E94C617143B}"/>
              </a:ext>
            </a:extLst>
          </p:cNvPr>
          <p:cNvCxnSpPr/>
          <p:nvPr/>
        </p:nvCxnSpPr>
        <p:spPr>
          <a:xfrm>
            <a:off x="4044683" y="1817401"/>
            <a:ext cx="136029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7470012-2110-F122-4715-7658CC8CC83A}"/>
              </a:ext>
            </a:extLst>
          </p:cNvPr>
          <p:cNvGrpSpPr/>
          <p:nvPr/>
        </p:nvGrpSpPr>
        <p:grpSpPr>
          <a:xfrm>
            <a:off x="9929107" y="5438210"/>
            <a:ext cx="1736374" cy="1314911"/>
            <a:chOff x="10221759" y="5505979"/>
            <a:chExt cx="1736374" cy="1314911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6AB6BBCD-35DA-3B25-05A9-1DBEA71BBB11}"/>
                </a:ext>
              </a:extLst>
            </p:cNvPr>
            <p:cNvCxnSpPr/>
            <p:nvPr/>
          </p:nvCxnSpPr>
          <p:spPr>
            <a:xfrm>
              <a:off x="10409793" y="5505979"/>
              <a:ext cx="13602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C23D96D-5029-8F58-6191-76640ED749A7}"/>
                </a:ext>
              </a:extLst>
            </p:cNvPr>
            <p:cNvCxnSpPr/>
            <p:nvPr/>
          </p:nvCxnSpPr>
          <p:spPr>
            <a:xfrm>
              <a:off x="10409793" y="5957055"/>
              <a:ext cx="136029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6C801E55-9E41-595C-1852-6A3B1707D09B}"/>
                </a:ext>
              </a:extLst>
            </p:cNvPr>
            <p:cNvCxnSpPr/>
            <p:nvPr/>
          </p:nvCxnSpPr>
          <p:spPr>
            <a:xfrm>
              <a:off x="10409793" y="6444747"/>
              <a:ext cx="1360298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4A95E7B-C519-1B0A-611B-8ED820A85049}"/>
                </a:ext>
              </a:extLst>
            </p:cNvPr>
            <p:cNvSpPr txBox="1"/>
            <p:nvPr/>
          </p:nvSpPr>
          <p:spPr>
            <a:xfrm>
              <a:off x="10409793" y="5505979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Power Flow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F95EEF0-EC56-81F3-908F-8D8E7268E7C4}"/>
                </a:ext>
              </a:extLst>
            </p:cNvPr>
            <p:cNvSpPr txBox="1"/>
            <p:nvPr/>
          </p:nvSpPr>
          <p:spPr>
            <a:xfrm>
              <a:off x="10478238" y="5957055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Heat Flow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F4DAFE2-372A-24CA-2B82-CF00B4CBB552}"/>
                </a:ext>
              </a:extLst>
            </p:cNvPr>
            <p:cNvSpPr txBox="1"/>
            <p:nvPr/>
          </p:nvSpPr>
          <p:spPr>
            <a:xfrm>
              <a:off x="10221759" y="6451558"/>
              <a:ext cx="1736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Hydrogen Flow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27B3EC8-0E5B-E121-0350-9118199936DF}"/>
              </a:ext>
            </a:extLst>
          </p:cNvPr>
          <p:cNvSpPr/>
          <p:nvPr/>
        </p:nvSpPr>
        <p:spPr>
          <a:xfrm>
            <a:off x="9929107" y="5293786"/>
            <a:ext cx="1690379" cy="14216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C2F4317A-4694-395A-5DCC-726EB553F526}"/>
              </a:ext>
            </a:extLst>
          </p:cNvPr>
          <p:cNvCxnSpPr>
            <a:stCxn id="21" idx="3"/>
          </p:cNvCxnSpPr>
          <p:nvPr/>
        </p:nvCxnSpPr>
        <p:spPr>
          <a:xfrm flipV="1">
            <a:off x="7114784" y="3929832"/>
            <a:ext cx="3211149" cy="1091539"/>
          </a:xfrm>
          <a:prstGeom prst="bentConnector3">
            <a:avLst>
              <a:gd name="adj1" fmla="val 75272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E21E83F-4D83-A8A1-CE3F-4FCCEFEC5596}"/>
              </a:ext>
            </a:extLst>
          </p:cNvPr>
          <p:cNvSpPr/>
          <p:nvPr/>
        </p:nvSpPr>
        <p:spPr>
          <a:xfrm>
            <a:off x="37820" y="895403"/>
            <a:ext cx="3152941" cy="44636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79CCE8-E9D6-F943-319F-22A017DA0D21}"/>
              </a:ext>
            </a:extLst>
          </p:cNvPr>
          <p:cNvSpPr txBox="1"/>
          <p:nvPr/>
        </p:nvSpPr>
        <p:spPr>
          <a:xfrm>
            <a:off x="37819" y="502825"/>
            <a:ext cx="3152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Renewable Generation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20BCEC-C0FB-CC99-11AF-98B1372D4A74}"/>
              </a:ext>
            </a:extLst>
          </p:cNvPr>
          <p:cNvSpPr/>
          <p:nvPr/>
        </p:nvSpPr>
        <p:spPr>
          <a:xfrm>
            <a:off x="4342182" y="902934"/>
            <a:ext cx="3589594" cy="56946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A6975A-B672-9184-3768-3713673273D8}"/>
              </a:ext>
            </a:extLst>
          </p:cNvPr>
          <p:cNvSpPr txBox="1"/>
          <p:nvPr/>
        </p:nvSpPr>
        <p:spPr>
          <a:xfrm>
            <a:off x="4342181" y="510357"/>
            <a:ext cx="3589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Energy Storage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5FCB30-B765-314F-EBCC-2AAA04D2B581}"/>
              </a:ext>
            </a:extLst>
          </p:cNvPr>
          <p:cNvSpPr/>
          <p:nvPr/>
        </p:nvSpPr>
        <p:spPr>
          <a:xfrm>
            <a:off x="9730373" y="892832"/>
            <a:ext cx="2179148" cy="428259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C31C66-0ADB-F18A-25D3-7A4E0841ECD3}"/>
              </a:ext>
            </a:extLst>
          </p:cNvPr>
          <p:cNvSpPr txBox="1"/>
          <p:nvPr/>
        </p:nvSpPr>
        <p:spPr>
          <a:xfrm>
            <a:off x="9384632" y="500254"/>
            <a:ext cx="2807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External Integration</a:t>
            </a:r>
          </a:p>
        </p:txBody>
      </p:sp>
    </p:spTree>
    <p:extLst>
      <p:ext uri="{BB962C8B-B14F-4D97-AF65-F5344CB8AC3E}">
        <p14:creationId xmlns:p14="http://schemas.microsoft.com/office/powerpoint/2010/main" val="115464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olar Panels with solid fill">
            <a:extLst>
              <a:ext uri="{FF2B5EF4-FFF2-40B4-BE49-F238E27FC236}">
                <a16:creationId xmlns:a16="http://schemas.microsoft.com/office/drawing/2014/main" id="{3BF39A8C-6F89-8432-0E27-7C1E0DFC9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4061" y="2456458"/>
            <a:ext cx="1371600" cy="1371600"/>
          </a:xfrm>
          <a:prstGeom prst="rect">
            <a:avLst/>
          </a:prstGeom>
        </p:spPr>
      </p:pic>
      <p:pic>
        <p:nvPicPr>
          <p:cNvPr id="7" name="Graphic 6" descr="Wind Turbines with solid fill">
            <a:extLst>
              <a:ext uri="{FF2B5EF4-FFF2-40B4-BE49-F238E27FC236}">
                <a16:creationId xmlns:a16="http://schemas.microsoft.com/office/drawing/2014/main" id="{10BA3F90-CF7E-96E9-CE68-88DDF82E8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078283"/>
            <a:ext cx="1371600" cy="1371600"/>
          </a:xfrm>
          <a:prstGeom prst="rect">
            <a:avLst/>
          </a:prstGeom>
        </p:spPr>
      </p:pic>
      <p:pic>
        <p:nvPicPr>
          <p:cNvPr id="13" name="Graphic 12" descr="Electric Tower with solid fill">
            <a:extLst>
              <a:ext uri="{FF2B5EF4-FFF2-40B4-BE49-F238E27FC236}">
                <a16:creationId xmlns:a16="http://schemas.microsoft.com/office/drawing/2014/main" id="{BDB92F01-7A05-05B2-A314-91A5955768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17899" y="1481935"/>
            <a:ext cx="1371600" cy="1371600"/>
          </a:xfrm>
          <a:prstGeom prst="rect">
            <a:avLst/>
          </a:prstGeom>
        </p:spPr>
      </p:pic>
      <p:pic>
        <p:nvPicPr>
          <p:cNvPr id="19" name="Graphic 18" descr="Battery charging with solid fill">
            <a:extLst>
              <a:ext uri="{FF2B5EF4-FFF2-40B4-BE49-F238E27FC236}">
                <a16:creationId xmlns:a16="http://schemas.microsoft.com/office/drawing/2014/main" id="{C46CA910-0634-8941-B764-6B9F90A6F0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17507" y="796135"/>
            <a:ext cx="1371600" cy="13716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40E0114-9553-12E6-6D21-2E0852992149}"/>
              </a:ext>
            </a:extLst>
          </p:cNvPr>
          <p:cNvGrpSpPr/>
          <p:nvPr/>
        </p:nvGrpSpPr>
        <p:grpSpPr>
          <a:xfrm>
            <a:off x="5404981" y="2485478"/>
            <a:ext cx="1352811" cy="1342580"/>
            <a:chOff x="5404981" y="2485478"/>
            <a:chExt cx="1352811" cy="1342580"/>
          </a:xfrm>
        </p:grpSpPr>
        <p:pic>
          <p:nvPicPr>
            <p:cNvPr id="17" name="Graphic 16" descr="Thermometer outline">
              <a:extLst>
                <a:ext uri="{FF2B5EF4-FFF2-40B4-BE49-F238E27FC236}">
                  <a16:creationId xmlns:a16="http://schemas.microsoft.com/office/drawing/2014/main" id="{85890858-8762-1625-F94E-114096FB2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53414" y="2913658"/>
              <a:ext cx="914400" cy="914400"/>
            </a:xfrm>
            <a:prstGeom prst="rect">
              <a:avLst/>
            </a:prstGeom>
          </p:spPr>
        </p:pic>
        <p:sp>
          <p:nvSpPr>
            <p:cNvPr id="20" name="Magnetic Disk 19">
              <a:extLst>
                <a:ext uri="{FF2B5EF4-FFF2-40B4-BE49-F238E27FC236}">
                  <a16:creationId xmlns:a16="http://schemas.microsoft.com/office/drawing/2014/main" id="{F557585E-6795-9738-28B0-CC8CF00ECAE4}"/>
                </a:ext>
              </a:extLst>
            </p:cNvPr>
            <p:cNvSpPr/>
            <p:nvPr/>
          </p:nvSpPr>
          <p:spPr>
            <a:xfrm>
              <a:off x="5404981" y="2485478"/>
              <a:ext cx="1352811" cy="1342580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4996F0C5-5B13-F129-518A-B35C8C1C4D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85778" y="3254932"/>
            <a:ext cx="1371600" cy="1371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AEE2852-121A-DEA3-AB10-8C9C23807236}"/>
              </a:ext>
            </a:extLst>
          </p:cNvPr>
          <p:cNvSpPr txBox="1"/>
          <p:nvPr/>
        </p:nvSpPr>
        <p:spPr>
          <a:xfrm>
            <a:off x="5209472" y="194508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Battery Storage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790964-6EC4-4072-85CF-7CA893B61C6D}"/>
              </a:ext>
            </a:extLst>
          </p:cNvPr>
          <p:cNvSpPr txBox="1"/>
          <p:nvPr/>
        </p:nvSpPr>
        <p:spPr>
          <a:xfrm>
            <a:off x="5127012" y="3803401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Thermal Storage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BB64357-5564-58CA-C14B-9F95E42176F8}"/>
              </a:ext>
            </a:extLst>
          </p:cNvPr>
          <p:cNvGrpSpPr/>
          <p:nvPr/>
        </p:nvGrpSpPr>
        <p:grpSpPr>
          <a:xfrm>
            <a:off x="4252868" y="4368452"/>
            <a:ext cx="3715505" cy="2229168"/>
            <a:chOff x="4252868" y="4368452"/>
            <a:chExt cx="3715505" cy="222916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4E35B94-B74C-5E14-F31F-077F3B767B65}"/>
                </a:ext>
              </a:extLst>
            </p:cNvPr>
            <p:cNvGrpSpPr/>
            <p:nvPr/>
          </p:nvGrpSpPr>
          <p:grpSpPr>
            <a:xfrm>
              <a:off x="5166987" y="4368452"/>
              <a:ext cx="1947797" cy="1305838"/>
              <a:chOff x="5166987" y="4368452"/>
              <a:chExt cx="1947797" cy="1305838"/>
            </a:xfrm>
          </p:grpSpPr>
          <p:pic>
            <p:nvPicPr>
              <p:cNvPr id="11" name="Graphic 10" descr="Power outline">
                <a:extLst>
                  <a:ext uri="{FF2B5EF4-FFF2-40B4-BE49-F238E27FC236}">
                    <a16:creationId xmlns:a16="http://schemas.microsoft.com/office/drawing/2014/main" id="{73F3224F-AEA0-A56B-639F-A3D7FFAE8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155499" y="456417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14" descr="High voltage with solid fill">
                <a:extLst>
                  <a:ext uri="{FF2B5EF4-FFF2-40B4-BE49-F238E27FC236}">
                    <a16:creationId xmlns:a16="http://schemas.microsoft.com/office/drawing/2014/main" id="{7645137B-4592-93DD-D79E-BAEBCEF9A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181600" y="456417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1" name="Process 20">
                <a:extLst>
                  <a:ext uri="{FF2B5EF4-FFF2-40B4-BE49-F238E27FC236}">
                    <a16:creationId xmlns:a16="http://schemas.microsoft.com/office/drawing/2014/main" id="{AB6DD0D9-CF2F-C2F2-A607-EEEAC4EE2B9F}"/>
                  </a:ext>
                </a:extLst>
              </p:cNvPr>
              <p:cNvSpPr/>
              <p:nvPr/>
            </p:nvSpPr>
            <p:spPr>
              <a:xfrm>
                <a:off x="5166987" y="4368452"/>
                <a:ext cx="1947797" cy="1305838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E923C76-6BD3-3EE1-FC91-174513C33CA0}"/>
                </a:ext>
              </a:extLst>
            </p:cNvPr>
            <p:cNvSpPr txBox="1"/>
            <p:nvPr/>
          </p:nvSpPr>
          <p:spPr>
            <a:xfrm>
              <a:off x="4252868" y="5674290"/>
              <a:ext cx="37155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Water Deionization &amp; Electrolysis,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Hydrogen Storage,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Fuel Cell Power Generation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48D1F20-1022-4CAB-3FBA-9625EF279923}"/>
              </a:ext>
            </a:extLst>
          </p:cNvPr>
          <p:cNvSpPr txBox="1"/>
          <p:nvPr/>
        </p:nvSpPr>
        <p:spPr>
          <a:xfrm>
            <a:off x="9826447" y="4459693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Green Hydrogen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Markets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0E12ED-B5AD-D1EB-1FAD-CA6149845766}"/>
              </a:ext>
            </a:extLst>
          </p:cNvPr>
          <p:cNvSpPr txBox="1"/>
          <p:nvPr/>
        </p:nvSpPr>
        <p:spPr>
          <a:xfrm>
            <a:off x="9941931" y="2833602"/>
            <a:ext cx="17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Markets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1C491F-F30B-BF5A-2207-6154CCFFBA69}"/>
              </a:ext>
            </a:extLst>
          </p:cNvPr>
          <p:cNvSpPr txBox="1"/>
          <p:nvPr/>
        </p:nvSpPr>
        <p:spPr>
          <a:xfrm>
            <a:off x="0" y="244988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 Power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74F876-8CC2-B70E-489F-8B20E4E3453D}"/>
              </a:ext>
            </a:extLst>
          </p:cNvPr>
          <p:cNvSpPr txBox="1"/>
          <p:nvPr/>
        </p:nvSpPr>
        <p:spPr>
          <a:xfrm>
            <a:off x="2344811" y="3745166"/>
            <a:ext cx="49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PV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5D6C8E8-C1DC-B957-65FA-23F1D1027170}"/>
              </a:ext>
            </a:extLst>
          </p:cNvPr>
          <p:cNvGrpSpPr/>
          <p:nvPr/>
        </p:nvGrpSpPr>
        <p:grpSpPr>
          <a:xfrm>
            <a:off x="605812" y="3284887"/>
            <a:ext cx="1456457" cy="1659222"/>
            <a:chOff x="168202" y="3118916"/>
            <a:chExt cx="1456457" cy="1659222"/>
          </a:xfrm>
        </p:grpSpPr>
        <p:sp>
          <p:nvSpPr>
            <p:cNvPr id="38" name="Graphic 8" descr="Satellite dish with solid fill">
              <a:extLst>
                <a:ext uri="{FF2B5EF4-FFF2-40B4-BE49-F238E27FC236}">
                  <a16:creationId xmlns:a16="http://schemas.microsoft.com/office/drawing/2014/main" id="{8B24CECF-9706-1F78-381D-BF61903AF306}"/>
                </a:ext>
              </a:extLst>
            </p:cNvPr>
            <p:cNvSpPr/>
            <p:nvPr/>
          </p:nvSpPr>
          <p:spPr>
            <a:xfrm>
              <a:off x="238904" y="3662284"/>
              <a:ext cx="892665" cy="1115854"/>
            </a:xfrm>
            <a:custGeom>
              <a:avLst/>
              <a:gdLst>
                <a:gd name="connsiteX0" fmla="*/ 762649 w 892665"/>
                <a:gd name="connsiteY0" fmla="*/ 157163 h 1115853"/>
                <a:gd name="connsiteX1" fmla="*/ 762649 w 892665"/>
                <a:gd name="connsiteY1" fmla="*/ 642938 h 1115853"/>
                <a:gd name="connsiteX2" fmla="*/ 522619 w 892665"/>
                <a:gd name="connsiteY2" fmla="*/ 402908 h 1115853"/>
                <a:gd name="connsiteX3" fmla="*/ 762649 w 892665"/>
                <a:gd name="connsiteY3" fmla="*/ 157163 h 1115853"/>
                <a:gd name="connsiteX4" fmla="*/ 234012 w 892665"/>
                <a:gd name="connsiteY4" fmla="*/ 114300 h 1115853"/>
                <a:gd name="connsiteX5" fmla="*/ 724073 w 892665"/>
                <a:gd name="connsiteY5" fmla="*/ 114300 h 1115853"/>
                <a:gd name="connsiteX6" fmla="*/ 482614 w 892665"/>
                <a:gd name="connsiteY6" fmla="*/ 364331 h 1115853"/>
                <a:gd name="connsiteX7" fmla="*/ 234012 w 892665"/>
                <a:gd name="connsiteY7" fmla="*/ 114300 h 1115853"/>
                <a:gd name="connsiteX8" fmla="*/ 219724 w 892665"/>
                <a:gd name="connsiteY8" fmla="*/ 888682 h 1115853"/>
                <a:gd name="connsiteX9" fmla="*/ 168289 w 892665"/>
                <a:gd name="connsiteY9" fmla="*/ 837248 h 1115853"/>
                <a:gd name="connsiteX10" fmla="*/ 219724 w 892665"/>
                <a:gd name="connsiteY10" fmla="*/ 725805 h 1115853"/>
                <a:gd name="connsiteX11" fmla="*/ 271159 w 892665"/>
                <a:gd name="connsiteY11" fmla="*/ 837248 h 1115853"/>
                <a:gd name="connsiteX12" fmla="*/ 219724 w 892665"/>
                <a:gd name="connsiteY12" fmla="*/ 888682 h 1115853"/>
                <a:gd name="connsiteX13" fmla="*/ 259729 w 892665"/>
                <a:gd name="connsiteY13" fmla="*/ 930116 h 1115853"/>
                <a:gd name="connsiteX14" fmla="*/ 296877 w 892665"/>
                <a:gd name="connsiteY14" fmla="*/ 892969 h 1115853"/>
                <a:gd name="connsiteX15" fmla="*/ 362599 w 892665"/>
                <a:gd name="connsiteY15" fmla="*/ 1032986 h 1115853"/>
                <a:gd name="connsiteX16" fmla="*/ 259729 w 892665"/>
                <a:gd name="connsiteY16" fmla="*/ 930116 h 1115853"/>
                <a:gd name="connsiteX17" fmla="*/ 76849 w 892665"/>
                <a:gd name="connsiteY17" fmla="*/ 1031557 h 1115853"/>
                <a:gd name="connsiteX18" fmla="*/ 142572 w 892665"/>
                <a:gd name="connsiteY18" fmla="*/ 891540 h 1115853"/>
                <a:gd name="connsiteX19" fmla="*/ 179719 w 892665"/>
                <a:gd name="connsiteY19" fmla="*/ 928688 h 1115853"/>
                <a:gd name="connsiteX20" fmla="*/ 76849 w 892665"/>
                <a:gd name="connsiteY20" fmla="*/ 1031557 h 1115853"/>
                <a:gd name="connsiteX21" fmla="*/ 219724 w 892665"/>
                <a:gd name="connsiteY21" fmla="*/ 968693 h 1115853"/>
                <a:gd name="connsiteX22" fmla="*/ 308307 w 892665"/>
                <a:gd name="connsiteY22" fmla="*/ 1057275 h 1115853"/>
                <a:gd name="connsiteX23" fmla="*/ 131142 w 892665"/>
                <a:gd name="connsiteY23" fmla="*/ 1057275 h 1115853"/>
                <a:gd name="connsiteX24" fmla="*/ 219724 w 892665"/>
                <a:gd name="connsiteY24" fmla="*/ 968693 h 1115853"/>
                <a:gd name="connsiteX25" fmla="*/ 892665 w 892665"/>
                <a:gd name="connsiteY25" fmla="*/ 774383 h 1115853"/>
                <a:gd name="connsiteX26" fmla="*/ 819799 w 892665"/>
                <a:gd name="connsiteY26" fmla="*/ 700088 h 1115853"/>
                <a:gd name="connsiteX27" fmla="*/ 819799 w 892665"/>
                <a:gd name="connsiteY27" fmla="*/ 142875 h 1115853"/>
                <a:gd name="connsiteX28" fmla="*/ 834087 w 892665"/>
                <a:gd name="connsiteY28" fmla="*/ 128588 h 1115853"/>
                <a:gd name="connsiteX29" fmla="*/ 834087 w 892665"/>
                <a:gd name="connsiteY29" fmla="*/ 42863 h 1115853"/>
                <a:gd name="connsiteX30" fmla="*/ 748362 w 892665"/>
                <a:gd name="connsiteY30" fmla="*/ 42863 h 1115853"/>
                <a:gd name="connsiteX31" fmla="*/ 734074 w 892665"/>
                <a:gd name="connsiteY31" fmla="*/ 57150 h 1115853"/>
                <a:gd name="connsiteX32" fmla="*/ 176862 w 892665"/>
                <a:gd name="connsiteY32" fmla="*/ 57150 h 1115853"/>
                <a:gd name="connsiteX33" fmla="*/ 118283 w 892665"/>
                <a:gd name="connsiteY33" fmla="*/ 0 h 1115853"/>
                <a:gd name="connsiteX34" fmla="*/ 48274 w 892665"/>
                <a:gd name="connsiteY34" fmla="*/ 272891 h 1115853"/>
                <a:gd name="connsiteX35" fmla="*/ 191149 w 892665"/>
                <a:gd name="connsiteY35" fmla="*/ 651510 h 1115853"/>
                <a:gd name="connsiteX36" fmla="*/ 3983 w 892665"/>
                <a:gd name="connsiteY36" fmla="*/ 1054418 h 1115853"/>
                <a:gd name="connsiteX37" fmla="*/ 6841 w 892665"/>
                <a:gd name="connsiteY37" fmla="*/ 1095851 h 1115853"/>
                <a:gd name="connsiteX38" fmla="*/ 42559 w 892665"/>
                <a:gd name="connsiteY38" fmla="*/ 1115854 h 1115853"/>
                <a:gd name="connsiteX39" fmla="*/ 398318 w 892665"/>
                <a:gd name="connsiteY39" fmla="*/ 1115854 h 1115853"/>
                <a:gd name="connsiteX40" fmla="*/ 434037 w 892665"/>
                <a:gd name="connsiteY40" fmla="*/ 1095851 h 1115853"/>
                <a:gd name="connsiteX41" fmla="*/ 436894 w 892665"/>
                <a:gd name="connsiteY41" fmla="*/ 1054418 h 1115853"/>
                <a:gd name="connsiteX42" fmla="*/ 288304 w 892665"/>
                <a:gd name="connsiteY42" fmla="*/ 737235 h 1115853"/>
                <a:gd name="connsiteX43" fmla="*/ 619774 w 892665"/>
                <a:gd name="connsiteY43" fmla="*/ 842963 h 1115853"/>
                <a:gd name="connsiteX44" fmla="*/ 892665 w 892665"/>
                <a:gd name="connsiteY44" fmla="*/ 774383 h 1115853"/>
                <a:gd name="connsiteX0" fmla="*/ 762649 w 892665"/>
                <a:gd name="connsiteY0" fmla="*/ 157163 h 1115854"/>
                <a:gd name="connsiteX1" fmla="*/ 762649 w 892665"/>
                <a:gd name="connsiteY1" fmla="*/ 642938 h 1115854"/>
                <a:gd name="connsiteX2" fmla="*/ 522619 w 892665"/>
                <a:gd name="connsiteY2" fmla="*/ 402908 h 1115854"/>
                <a:gd name="connsiteX3" fmla="*/ 762649 w 892665"/>
                <a:gd name="connsiteY3" fmla="*/ 157163 h 1115854"/>
                <a:gd name="connsiteX4" fmla="*/ 234012 w 892665"/>
                <a:gd name="connsiteY4" fmla="*/ 114300 h 1115854"/>
                <a:gd name="connsiteX5" fmla="*/ 724073 w 892665"/>
                <a:gd name="connsiteY5" fmla="*/ 114300 h 1115854"/>
                <a:gd name="connsiteX6" fmla="*/ 449696 w 892665"/>
                <a:gd name="connsiteY6" fmla="*/ 397249 h 1115854"/>
                <a:gd name="connsiteX7" fmla="*/ 234012 w 892665"/>
                <a:gd name="connsiteY7" fmla="*/ 114300 h 1115854"/>
                <a:gd name="connsiteX8" fmla="*/ 219724 w 892665"/>
                <a:gd name="connsiteY8" fmla="*/ 888682 h 1115854"/>
                <a:gd name="connsiteX9" fmla="*/ 168289 w 892665"/>
                <a:gd name="connsiteY9" fmla="*/ 837248 h 1115854"/>
                <a:gd name="connsiteX10" fmla="*/ 219724 w 892665"/>
                <a:gd name="connsiteY10" fmla="*/ 725805 h 1115854"/>
                <a:gd name="connsiteX11" fmla="*/ 271159 w 892665"/>
                <a:gd name="connsiteY11" fmla="*/ 837248 h 1115854"/>
                <a:gd name="connsiteX12" fmla="*/ 219724 w 892665"/>
                <a:gd name="connsiteY12" fmla="*/ 888682 h 1115854"/>
                <a:gd name="connsiteX13" fmla="*/ 259729 w 892665"/>
                <a:gd name="connsiteY13" fmla="*/ 930116 h 1115854"/>
                <a:gd name="connsiteX14" fmla="*/ 296877 w 892665"/>
                <a:gd name="connsiteY14" fmla="*/ 892969 h 1115854"/>
                <a:gd name="connsiteX15" fmla="*/ 362599 w 892665"/>
                <a:gd name="connsiteY15" fmla="*/ 1032986 h 1115854"/>
                <a:gd name="connsiteX16" fmla="*/ 259729 w 892665"/>
                <a:gd name="connsiteY16" fmla="*/ 930116 h 1115854"/>
                <a:gd name="connsiteX17" fmla="*/ 76849 w 892665"/>
                <a:gd name="connsiteY17" fmla="*/ 1031557 h 1115854"/>
                <a:gd name="connsiteX18" fmla="*/ 142572 w 892665"/>
                <a:gd name="connsiteY18" fmla="*/ 891540 h 1115854"/>
                <a:gd name="connsiteX19" fmla="*/ 179719 w 892665"/>
                <a:gd name="connsiteY19" fmla="*/ 928688 h 1115854"/>
                <a:gd name="connsiteX20" fmla="*/ 76849 w 892665"/>
                <a:gd name="connsiteY20" fmla="*/ 1031557 h 1115854"/>
                <a:gd name="connsiteX21" fmla="*/ 219724 w 892665"/>
                <a:gd name="connsiteY21" fmla="*/ 968693 h 1115854"/>
                <a:gd name="connsiteX22" fmla="*/ 308307 w 892665"/>
                <a:gd name="connsiteY22" fmla="*/ 1057275 h 1115854"/>
                <a:gd name="connsiteX23" fmla="*/ 131142 w 892665"/>
                <a:gd name="connsiteY23" fmla="*/ 1057275 h 1115854"/>
                <a:gd name="connsiteX24" fmla="*/ 219724 w 892665"/>
                <a:gd name="connsiteY24" fmla="*/ 968693 h 1115854"/>
                <a:gd name="connsiteX25" fmla="*/ 892665 w 892665"/>
                <a:gd name="connsiteY25" fmla="*/ 774383 h 1115854"/>
                <a:gd name="connsiteX26" fmla="*/ 819799 w 892665"/>
                <a:gd name="connsiteY26" fmla="*/ 700088 h 1115854"/>
                <a:gd name="connsiteX27" fmla="*/ 819799 w 892665"/>
                <a:gd name="connsiteY27" fmla="*/ 142875 h 1115854"/>
                <a:gd name="connsiteX28" fmla="*/ 834087 w 892665"/>
                <a:gd name="connsiteY28" fmla="*/ 128588 h 1115854"/>
                <a:gd name="connsiteX29" fmla="*/ 834087 w 892665"/>
                <a:gd name="connsiteY29" fmla="*/ 42863 h 1115854"/>
                <a:gd name="connsiteX30" fmla="*/ 748362 w 892665"/>
                <a:gd name="connsiteY30" fmla="*/ 42863 h 1115854"/>
                <a:gd name="connsiteX31" fmla="*/ 734074 w 892665"/>
                <a:gd name="connsiteY31" fmla="*/ 57150 h 1115854"/>
                <a:gd name="connsiteX32" fmla="*/ 176862 w 892665"/>
                <a:gd name="connsiteY32" fmla="*/ 57150 h 1115854"/>
                <a:gd name="connsiteX33" fmla="*/ 118283 w 892665"/>
                <a:gd name="connsiteY33" fmla="*/ 0 h 1115854"/>
                <a:gd name="connsiteX34" fmla="*/ 48274 w 892665"/>
                <a:gd name="connsiteY34" fmla="*/ 272891 h 1115854"/>
                <a:gd name="connsiteX35" fmla="*/ 191149 w 892665"/>
                <a:gd name="connsiteY35" fmla="*/ 651510 h 1115854"/>
                <a:gd name="connsiteX36" fmla="*/ 3983 w 892665"/>
                <a:gd name="connsiteY36" fmla="*/ 1054418 h 1115854"/>
                <a:gd name="connsiteX37" fmla="*/ 6841 w 892665"/>
                <a:gd name="connsiteY37" fmla="*/ 1095851 h 1115854"/>
                <a:gd name="connsiteX38" fmla="*/ 42559 w 892665"/>
                <a:gd name="connsiteY38" fmla="*/ 1115854 h 1115854"/>
                <a:gd name="connsiteX39" fmla="*/ 398318 w 892665"/>
                <a:gd name="connsiteY39" fmla="*/ 1115854 h 1115854"/>
                <a:gd name="connsiteX40" fmla="*/ 434037 w 892665"/>
                <a:gd name="connsiteY40" fmla="*/ 1095851 h 1115854"/>
                <a:gd name="connsiteX41" fmla="*/ 436894 w 892665"/>
                <a:gd name="connsiteY41" fmla="*/ 1054418 h 1115854"/>
                <a:gd name="connsiteX42" fmla="*/ 288304 w 892665"/>
                <a:gd name="connsiteY42" fmla="*/ 737235 h 1115854"/>
                <a:gd name="connsiteX43" fmla="*/ 619774 w 892665"/>
                <a:gd name="connsiteY43" fmla="*/ 842963 h 1115854"/>
                <a:gd name="connsiteX44" fmla="*/ 892665 w 892665"/>
                <a:gd name="connsiteY44" fmla="*/ 774383 h 1115854"/>
                <a:gd name="connsiteX0" fmla="*/ 762649 w 892665"/>
                <a:gd name="connsiteY0" fmla="*/ 157163 h 1115854"/>
                <a:gd name="connsiteX1" fmla="*/ 762649 w 892665"/>
                <a:gd name="connsiteY1" fmla="*/ 642938 h 1115854"/>
                <a:gd name="connsiteX2" fmla="*/ 522619 w 892665"/>
                <a:gd name="connsiteY2" fmla="*/ 402908 h 1115854"/>
                <a:gd name="connsiteX3" fmla="*/ 762649 w 892665"/>
                <a:gd name="connsiteY3" fmla="*/ 157163 h 1115854"/>
                <a:gd name="connsiteX4" fmla="*/ 168175 w 892665"/>
                <a:gd name="connsiteY4" fmla="*/ 59436 h 1115854"/>
                <a:gd name="connsiteX5" fmla="*/ 724073 w 892665"/>
                <a:gd name="connsiteY5" fmla="*/ 114300 h 1115854"/>
                <a:gd name="connsiteX6" fmla="*/ 449696 w 892665"/>
                <a:gd name="connsiteY6" fmla="*/ 397249 h 1115854"/>
                <a:gd name="connsiteX7" fmla="*/ 168175 w 892665"/>
                <a:gd name="connsiteY7" fmla="*/ 59436 h 1115854"/>
                <a:gd name="connsiteX8" fmla="*/ 219724 w 892665"/>
                <a:gd name="connsiteY8" fmla="*/ 888682 h 1115854"/>
                <a:gd name="connsiteX9" fmla="*/ 168289 w 892665"/>
                <a:gd name="connsiteY9" fmla="*/ 837248 h 1115854"/>
                <a:gd name="connsiteX10" fmla="*/ 219724 w 892665"/>
                <a:gd name="connsiteY10" fmla="*/ 725805 h 1115854"/>
                <a:gd name="connsiteX11" fmla="*/ 271159 w 892665"/>
                <a:gd name="connsiteY11" fmla="*/ 837248 h 1115854"/>
                <a:gd name="connsiteX12" fmla="*/ 219724 w 892665"/>
                <a:gd name="connsiteY12" fmla="*/ 888682 h 1115854"/>
                <a:gd name="connsiteX13" fmla="*/ 259729 w 892665"/>
                <a:gd name="connsiteY13" fmla="*/ 930116 h 1115854"/>
                <a:gd name="connsiteX14" fmla="*/ 296877 w 892665"/>
                <a:gd name="connsiteY14" fmla="*/ 892969 h 1115854"/>
                <a:gd name="connsiteX15" fmla="*/ 362599 w 892665"/>
                <a:gd name="connsiteY15" fmla="*/ 1032986 h 1115854"/>
                <a:gd name="connsiteX16" fmla="*/ 259729 w 892665"/>
                <a:gd name="connsiteY16" fmla="*/ 930116 h 1115854"/>
                <a:gd name="connsiteX17" fmla="*/ 76849 w 892665"/>
                <a:gd name="connsiteY17" fmla="*/ 1031557 h 1115854"/>
                <a:gd name="connsiteX18" fmla="*/ 142572 w 892665"/>
                <a:gd name="connsiteY18" fmla="*/ 891540 h 1115854"/>
                <a:gd name="connsiteX19" fmla="*/ 179719 w 892665"/>
                <a:gd name="connsiteY19" fmla="*/ 928688 h 1115854"/>
                <a:gd name="connsiteX20" fmla="*/ 76849 w 892665"/>
                <a:gd name="connsiteY20" fmla="*/ 1031557 h 1115854"/>
                <a:gd name="connsiteX21" fmla="*/ 219724 w 892665"/>
                <a:gd name="connsiteY21" fmla="*/ 968693 h 1115854"/>
                <a:gd name="connsiteX22" fmla="*/ 308307 w 892665"/>
                <a:gd name="connsiteY22" fmla="*/ 1057275 h 1115854"/>
                <a:gd name="connsiteX23" fmla="*/ 131142 w 892665"/>
                <a:gd name="connsiteY23" fmla="*/ 1057275 h 1115854"/>
                <a:gd name="connsiteX24" fmla="*/ 219724 w 892665"/>
                <a:gd name="connsiteY24" fmla="*/ 968693 h 1115854"/>
                <a:gd name="connsiteX25" fmla="*/ 892665 w 892665"/>
                <a:gd name="connsiteY25" fmla="*/ 774383 h 1115854"/>
                <a:gd name="connsiteX26" fmla="*/ 819799 w 892665"/>
                <a:gd name="connsiteY26" fmla="*/ 700088 h 1115854"/>
                <a:gd name="connsiteX27" fmla="*/ 819799 w 892665"/>
                <a:gd name="connsiteY27" fmla="*/ 142875 h 1115854"/>
                <a:gd name="connsiteX28" fmla="*/ 834087 w 892665"/>
                <a:gd name="connsiteY28" fmla="*/ 128588 h 1115854"/>
                <a:gd name="connsiteX29" fmla="*/ 834087 w 892665"/>
                <a:gd name="connsiteY29" fmla="*/ 42863 h 1115854"/>
                <a:gd name="connsiteX30" fmla="*/ 748362 w 892665"/>
                <a:gd name="connsiteY30" fmla="*/ 42863 h 1115854"/>
                <a:gd name="connsiteX31" fmla="*/ 734074 w 892665"/>
                <a:gd name="connsiteY31" fmla="*/ 57150 h 1115854"/>
                <a:gd name="connsiteX32" fmla="*/ 176862 w 892665"/>
                <a:gd name="connsiteY32" fmla="*/ 57150 h 1115854"/>
                <a:gd name="connsiteX33" fmla="*/ 118283 w 892665"/>
                <a:gd name="connsiteY33" fmla="*/ 0 h 1115854"/>
                <a:gd name="connsiteX34" fmla="*/ 48274 w 892665"/>
                <a:gd name="connsiteY34" fmla="*/ 272891 h 1115854"/>
                <a:gd name="connsiteX35" fmla="*/ 191149 w 892665"/>
                <a:gd name="connsiteY35" fmla="*/ 651510 h 1115854"/>
                <a:gd name="connsiteX36" fmla="*/ 3983 w 892665"/>
                <a:gd name="connsiteY36" fmla="*/ 1054418 h 1115854"/>
                <a:gd name="connsiteX37" fmla="*/ 6841 w 892665"/>
                <a:gd name="connsiteY37" fmla="*/ 1095851 h 1115854"/>
                <a:gd name="connsiteX38" fmla="*/ 42559 w 892665"/>
                <a:gd name="connsiteY38" fmla="*/ 1115854 h 1115854"/>
                <a:gd name="connsiteX39" fmla="*/ 398318 w 892665"/>
                <a:gd name="connsiteY39" fmla="*/ 1115854 h 1115854"/>
                <a:gd name="connsiteX40" fmla="*/ 434037 w 892665"/>
                <a:gd name="connsiteY40" fmla="*/ 1095851 h 1115854"/>
                <a:gd name="connsiteX41" fmla="*/ 436894 w 892665"/>
                <a:gd name="connsiteY41" fmla="*/ 1054418 h 1115854"/>
                <a:gd name="connsiteX42" fmla="*/ 288304 w 892665"/>
                <a:gd name="connsiteY42" fmla="*/ 737235 h 1115854"/>
                <a:gd name="connsiteX43" fmla="*/ 619774 w 892665"/>
                <a:gd name="connsiteY43" fmla="*/ 842963 h 1115854"/>
                <a:gd name="connsiteX44" fmla="*/ 892665 w 892665"/>
                <a:gd name="connsiteY44" fmla="*/ 774383 h 1115854"/>
                <a:gd name="connsiteX0" fmla="*/ 762649 w 892665"/>
                <a:gd name="connsiteY0" fmla="*/ 157163 h 1115854"/>
                <a:gd name="connsiteX1" fmla="*/ 762649 w 892665"/>
                <a:gd name="connsiteY1" fmla="*/ 642938 h 1115854"/>
                <a:gd name="connsiteX2" fmla="*/ 522619 w 892665"/>
                <a:gd name="connsiteY2" fmla="*/ 402908 h 1115854"/>
                <a:gd name="connsiteX3" fmla="*/ 762649 w 892665"/>
                <a:gd name="connsiteY3" fmla="*/ 157163 h 1115854"/>
                <a:gd name="connsiteX4" fmla="*/ 168175 w 892665"/>
                <a:gd name="connsiteY4" fmla="*/ 59436 h 1115854"/>
                <a:gd name="connsiteX5" fmla="*/ 724073 w 892665"/>
                <a:gd name="connsiteY5" fmla="*/ 114300 h 1115854"/>
                <a:gd name="connsiteX6" fmla="*/ 449696 w 892665"/>
                <a:gd name="connsiteY6" fmla="*/ 397249 h 1115854"/>
                <a:gd name="connsiteX7" fmla="*/ 168175 w 892665"/>
                <a:gd name="connsiteY7" fmla="*/ 59436 h 1115854"/>
                <a:gd name="connsiteX8" fmla="*/ 219724 w 892665"/>
                <a:gd name="connsiteY8" fmla="*/ 888682 h 1115854"/>
                <a:gd name="connsiteX9" fmla="*/ 168289 w 892665"/>
                <a:gd name="connsiteY9" fmla="*/ 837248 h 1115854"/>
                <a:gd name="connsiteX10" fmla="*/ 219724 w 892665"/>
                <a:gd name="connsiteY10" fmla="*/ 725805 h 1115854"/>
                <a:gd name="connsiteX11" fmla="*/ 271159 w 892665"/>
                <a:gd name="connsiteY11" fmla="*/ 837248 h 1115854"/>
                <a:gd name="connsiteX12" fmla="*/ 219724 w 892665"/>
                <a:gd name="connsiteY12" fmla="*/ 888682 h 1115854"/>
                <a:gd name="connsiteX13" fmla="*/ 259729 w 892665"/>
                <a:gd name="connsiteY13" fmla="*/ 930116 h 1115854"/>
                <a:gd name="connsiteX14" fmla="*/ 296877 w 892665"/>
                <a:gd name="connsiteY14" fmla="*/ 892969 h 1115854"/>
                <a:gd name="connsiteX15" fmla="*/ 362599 w 892665"/>
                <a:gd name="connsiteY15" fmla="*/ 1032986 h 1115854"/>
                <a:gd name="connsiteX16" fmla="*/ 259729 w 892665"/>
                <a:gd name="connsiteY16" fmla="*/ 930116 h 1115854"/>
                <a:gd name="connsiteX17" fmla="*/ 76849 w 892665"/>
                <a:gd name="connsiteY17" fmla="*/ 1031557 h 1115854"/>
                <a:gd name="connsiteX18" fmla="*/ 142572 w 892665"/>
                <a:gd name="connsiteY18" fmla="*/ 891540 h 1115854"/>
                <a:gd name="connsiteX19" fmla="*/ 179719 w 892665"/>
                <a:gd name="connsiteY19" fmla="*/ 928688 h 1115854"/>
                <a:gd name="connsiteX20" fmla="*/ 76849 w 892665"/>
                <a:gd name="connsiteY20" fmla="*/ 1031557 h 1115854"/>
                <a:gd name="connsiteX21" fmla="*/ 219724 w 892665"/>
                <a:gd name="connsiteY21" fmla="*/ 968693 h 1115854"/>
                <a:gd name="connsiteX22" fmla="*/ 308307 w 892665"/>
                <a:gd name="connsiteY22" fmla="*/ 1057275 h 1115854"/>
                <a:gd name="connsiteX23" fmla="*/ 131142 w 892665"/>
                <a:gd name="connsiteY23" fmla="*/ 1057275 h 1115854"/>
                <a:gd name="connsiteX24" fmla="*/ 219724 w 892665"/>
                <a:gd name="connsiteY24" fmla="*/ 968693 h 1115854"/>
                <a:gd name="connsiteX25" fmla="*/ 892665 w 892665"/>
                <a:gd name="connsiteY25" fmla="*/ 774383 h 1115854"/>
                <a:gd name="connsiteX26" fmla="*/ 819799 w 892665"/>
                <a:gd name="connsiteY26" fmla="*/ 700088 h 1115854"/>
                <a:gd name="connsiteX27" fmla="*/ 819799 w 892665"/>
                <a:gd name="connsiteY27" fmla="*/ 142875 h 1115854"/>
                <a:gd name="connsiteX28" fmla="*/ 834087 w 892665"/>
                <a:gd name="connsiteY28" fmla="*/ 128588 h 1115854"/>
                <a:gd name="connsiteX29" fmla="*/ 834087 w 892665"/>
                <a:gd name="connsiteY29" fmla="*/ 42863 h 1115854"/>
                <a:gd name="connsiteX30" fmla="*/ 748362 w 892665"/>
                <a:gd name="connsiteY30" fmla="*/ 42863 h 1115854"/>
                <a:gd name="connsiteX31" fmla="*/ 734074 w 892665"/>
                <a:gd name="connsiteY31" fmla="*/ 57150 h 1115854"/>
                <a:gd name="connsiteX32" fmla="*/ 143944 w 892665"/>
                <a:gd name="connsiteY32" fmla="*/ 16917 h 1115854"/>
                <a:gd name="connsiteX33" fmla="*/ 118283 w 892665"/>
                <a:gd name="connsiteY33" fmla="*/ 0 h 1115854"/>
                <a:gd name="connsiteX34" fmla="*/ 48274 w 892665"/>
                <a:gd name="connsiteY34" fmla="*/ 272891 h 1115854"/>
                <a:gd name="connsiteX35" fmla="*/ 191149 w 892665"/>
                <a:gd name="connsiteY35" fmla="*/ 651510 h 1115854"/>
                <a:gd name="connsiteX36" fmla="*/ 3983 w 892665"/>
                <a:gd name="connsiteY36" fmla="*/ 1054418 h 1115854"/>
                <a:gd name="connsiteX37" fmla="*/ 6841 w 892665"/>
                <a:gd name="connsiteY37" fmla="*/ 1095851 h 1115854"/>
                <a:gd name="connsiteX38" fmla="*/ 42559 w 892665"/>
                <a:gd name="connsiteY38" fmla="*/ 1115854 h 1115854"/>
                <a:gd name="connsiteX39" fmla="*/ 398318 w 892665"/>
                <a:gd name="connsiteY39" fmla="*/ 1115854 h 1115854"/>
                <a:gd name="connsiteX40" fmla="*/ 434037 w 892665"/>
                <a:gd name="connsiteY40" fmla="*/ 1095851 h 1115854"/>
                <a:gd name="connsiteX41" fmla="*/ 436894 w 892665"/>
                <a:gd name="connsiteY41" fmla="*/ 1054418 h 1115854"/>
                <a:gd name="connsiteX42" fmla="*/ 288304 w 892665"/>
                <a:gd name="connsiteY42" fmla="*/ 737235 h 1115854"/>
                <a:gd name="connsiteX43" fmla="*/ 619774 w 892665"/>
                <a:gd name="connsiteY43" fmla="*/ 842963 h 1115854"/>
                <a:gd name="connsiteX44" fmla="*/ 892665 w 892665"/>
                <a:gd name="connsiteY44" fmla="*/ 774383 h 111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92665" h="1115854">
                  <a:moveTo>
                    <a:pt x="762649" y="157163"/>
                  </a:moveTo>
                  <a:lnTo>
                    <a:pt x="762649" y="642938"/>
                  </a:lnTo>
                  <a:lnTo>
                    <a:pt x="522619" y="402908"/>
                  </a:lnTo>
                  <a:lnTo>
                    <a:pt x="762649" y="157163"/>
                  </a:lnTo>
                  <a:close/>
                  <a:moveTo>
                    <a:pt x="168175" y="59436"/>
                  </a:moveTo>
                  <a:lnTo>
                    <a:pt x="724073" y="114300"/>
                  </a:lnTo>
                  <a:lnTo>
                    <a:pt x="449696" y="397249"/>
                  </a:lnTo>
                  <a:cubicBezTo>
                    <a:pt x="366829" y="313905"/>
                    <a:pt x="251042" y="142780"/>
                    <a:pt x="168175" y="59436"/>
                  </a:cubicBezTo>
                  <a:close/>
                  <a:moveTo>
                    <a:pt x="219724" y="888682"/>
                  </a:moveTo>
                  <a:lnTo>
                    <a:pt x="168289" y="837248"/>
                  </a:lnTo>
                  <a:lnTo>
                    <a:pt x="219724" y="725805"/>
                  </a:lnTo>
                  <a:lnTo>
                    <a:pt x="271159" y="837248"/>
                  </a:lnTo>
                  <a:lnTo>
                    <a:pt x="219724" y="888682"/>
                  </a:lnTo>
                  <a:close/>
                  <a:moveTo>
                    <a:pt x="259729" y="930116"/>
                  </a:moveTo>
                  <a:lnTo>
                    <a:pt x="296877" y="892969"/>
                  </a:lnTo>
                  <a:lnTo>
                    <a:pt x="362599" y="1032986"/>
                  </a:lnTo>
                  <a:lnTo>
                    <a:pt x="259729" y="930116"/>
                  </a:lnTo>
                  <a:close/>
                  <a:moveTo>
                    <a:pt x="76849" y="1031557"/>
                  </a:moveTo>
                  <a:lnTo>
                    <a:pt x="142572" y="891540"/>
                  </a:lnTo>
                  <a:lnTo>
                    <a:pt x="179719" y="928688"/>
                  </a:lnTo>
                  <a:lnTo>
                    <a:pt x="76849" y="1031557"/>
                  </a:lnTo>
                  <a:close/>
                  <a:moveTo>
                    <a:pt x="219724" y="968693"/>
                  </a:moveTo>
                  <a:lnTo>
                    <a:pt x="308307" y="1057275"/>
                  </a:lnTo>
                  <a:lnTo>
                    <a:pt x="131142" y="1057275"/>
                  </a:lnTo>
                  <a:lnTo>
                    <a:pt x="219724" y="968693"/>
                  </a:lnTo>
                  <a:close/>
                  <a:moveTo>
                    <a:pt x="892665" y="774383"/>
                  </a:moveTo>
                  <a:lnTo>
                    <a:pt x="819799" y="700088"/>
                  </a:lnTo>
                  <a:lnTo>
                    <a:pt x="819799" y="142875"/>
                  </a:lnTo>
                  <a:lnTo>
                    <a:pt x="834087" y="128588"/>
                  </a:lnTo>
                  <a:cubicBezTo>
                    <a:pt x="858376" y="104299"/>
                    <a:pt x="858376" y="67151"/>
                    <a:pt x="834087" y="42863"/>
                  </a:cubicBezTo>
                  <a:cubicBezTo>
                    <a:pt x="809798" y="18574"/>
                    <a:pt x="772651" y="18574"/>
                    <a:pt x="748362" y="42863"/>
                  </a:cubicBezTo>
                  <a:lnTo>
                    <a:pt x="734074" y="57150"/>
                  </a:lnTo>
                  <a:lnTo>
                    <a:pt x="143944" y="16917"/>
                  </a:lnTo>
                  <a:lnTo>
                    <a:pt x="118283" y="0"/>
                  </a:lnTo>
                  <a:cubicBezTo>
                    <a:pt x="73992" y="80010"/>
                    <a:pt x="48274" y="174308"/>
                    <a:pt x="48274" y="272891"/>
                  </a:cubicBezTo>
                  <a:cubicBezTo>
                    <a:pt x="48274" y="418624"/>
                    <a:pt x="102567" y="550069"/>
                    <a:pt x="191149" y="651510"/>
                  </a:cubicBezTo>
                  <a:lnTo>
                    <a:pt x="3983" y="1054418"/>
                  </a:lnTo>
                  <a:cubicBezTo>
                    <a:pt x="-1732" y="1067276"/>
                    <a:pt x="-1732" y="1082993"/>
                    <a:pt x="6841" y="1095851"/>
                  </a:cubicBezTo>
                  <a:cubicBezTo>
                    <a:pt x="15413" y="1108710"/>
                    <a:pt x="28272" y="1115854"/>
                    <a:pt x="42559" y="1115854"/>
                  </a:cubicBezTo>
                  <a:lnTo>
                    <a:pt x="398318" y="1115854"/>
                  </a:lnTo>
                  <a:cubicBezTo>
                    <a:pt x="412605" y="1115854"/>
                    <a:pt x="426893" y="1108710"/>
                    <a:pt x="434037" y="1095851"/>
                  </a:cubicBezTo>
                  <a:cubicBezTo>
                    <a:pt x="441180" y="1082993"/>
                    <a:pt x="442609" y="1068705"/>
                    <a:pt x="436894" y="1054418"/>
                  </a:cubicBezTo>
                  <a:lnTo>
                    <a:pt x="288304" y="737235"/>
                  </a:lnTo>
                  <a:cubicBezTo>
                    <a:pt x="382602" y="802957"/>
                    <a:pt x="496902" y="842963"/>
                    <a:pt x="619774" y="842963"/>
                  </a:cubicBezTo>
                  <a:cubicBezTo>
                    <a:pt x="718358" y="844391"/>
                    <a:pt x="811227" y="817245"/>
                    <a:pt x="892665" y="774383"/>
                  </a:cubicBezTo>
                  <a:close/>
                </a:path>
              </a:pathLst>
            </a:custGeom>
            <a:solidFill>
              <a:srgbClr val="000000"/>
            </a:solidFill>
            <a:ln w="14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Moon 38">
              <a:extLst>
                <a:ext uri="{FF2B5EF4-FFF2-40B4-BE49-F238E27FC236}">
                  <a16:creationId xmlns:a16="http://schemas.microsoft.com/office/drawing/2014/main" id="{5FAFD577-C09A-F9B6-6259-97396B553F5B}"/>
                </a:ext>
              </a:extLst>
            </p:cNvPr>
            <p:cNvSpPr/>
            <p:nvPr/>
          </p:nvSpPr>
          <p:spPr>
            <a:xfrm rot="18840457">
              <a:off x="651286" y="3535717"/>
              <a:ext cx="136733" cy="1102902"/>
            </a:xfrm>
            <a:prstGeom prst="moon">
              <a:avLst>
                <a:gd name="adj" fmla="val 3524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irect Access Storage 39">
              <a:extLst>
                <a:ext uri="{FF2B5EF4-FFF2-40B4-BE49-F238E27FC236}">
                  <a16:creationId xmlns:a16="http://schemas.microsoft.com/office/drawing/2014/main" id="{A1FAF433-14BC-8995-6172-4B6CA0B28F28}"/>
                </a:ext>
              </a:extLst>
            </p:cNvPr>
            <p:cNvSpPr/>
            <p:nvPr/>
          </p:nvSpPr>
          <p:spPr>
            <a:xfrm rot="18922990">
              <a:off x="495064" y="3118916"/>
              <a:ext cx="1129595" cy="1192900"/>
            </a:xfrm>
            <a:prstGeom prst="flowChartMagneticDrum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C88B99E-3D5E-3261-281C-37A64EABB916}"/>
              </a:ext>
            </a:extLst>
          </p:cNvPr>
          <p:cNvSpPr txBox="1"/>
          <p:nvPr/>
        </p:nvSpPr>
        <p:spPr>
          <a:xfrm>
            <a:off x="-20130" y="492135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Concentrated Solar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B89AAC7-D105-9D55-3DCD-ED69808374A1}"/>
              </a:ext>
            </a:extLst>
          </p:cNvPr>
          <p:cNvSpPr/>
          <p:nvPr/>
        </p:nvSpPr>
        <p:spPr>
          <a:xfrm>
            <a:off x="3953243" y="895403"/>
            <a:ext cx="182880" cy="18288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C305267-6D9A-1DAF-944D-26B3432796CB}"/>
              </a:ext>
            </a:extLst>
          </p:cNvPr>
          <p:cNvCxnSpPr>
            <a:stCxn id="35" idx="3"/>
            <a:endCxn id="45" idx="2"/>
          </p:cNvCxnSpPr>
          <p:nvPr/>
        </p:nvCxnSpPr>
        <p:spPr>
          <a:xfrm flipV="1">
            <a:off x="1428596" y="986843"/>
            <a:ext cx="2524647" cy="1647706"/>
          </a:xfrm>
          <a:prstGeom prst="bentConnector3">
            <a:avLst>
              <a:gd name="adj1" fmla="val 12488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C7DB5EC-07B4-D350-A9F8-F6C426DE9D5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2508" y="1554392"/>
            <a:ext cx="3736320" cy="2628283"/>
          </a:xfrm>
          <a:prstGeom prst="bentConnector3">
            <a:avLst>
              <a:gd name="adj1" fmla="val -112"/>
            </a:avLst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D490C5-7866-50A9-F52E-9A080BDFF0FC}"/>
              </a:ext>
            </a:extLst>
          </p:cNvPr>
          <p:cNvCxnSpPr>
            <a:cxnSpLocks/>
          </p:cNvCxnSpPr>
          <p:nvPr/>
        </p:nvCxnSpPr>
        <p:spPr>
          <a:xfrm>
            <a:off x="2810243" y="3929832"/>
            <a:ext cx="89456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A9E44B6-E4F5-CE75-3B78-6875D5158938}"/>
              </a:ext>
            </a:extLst>
          </p:cNvPr>
          <p:cNvCxnSpPr/>
          <p:nvPr/>
        </p:nvCxnSpPr>
        <p:spPr>
          <a:xfrm>
            <a:off x="1122846" y="4914900"/>
            <a:ext cx="40018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128AEB6C-6587-DF2F-2CE6-91155B6510E3}"/>
              </a:ext>
            </a:extLst>
          </p:cNvPr>
          <p:cNvCxnSpPr>
            <a:cxnSpLocks/>
            <a:endCxn id="20" idx="2"/>
          </p:cNvCxnSpPr>
          <p:nvPr/>
        </p:nvCxnSpPr>
        <p:spPr>
          <a:xfrm rot="5400000" flipH="1" flipV="1">
            <a:off x="3796817" y="3313194"/>
            <a:ext cx="1764590" cy="1451738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2A2E7368-7D93-A9EC-F343-A312E17AD178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4136123" y="986843"/>
            <a:ext cx="6189810" cy="1180892"/>
          </a:xfrm>
          <a:prstGeom prst="bentConnector3">
            <a:avLst>
              <a:gd name="adj1" fmla="val 86667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92FC3150-570F-07AF-BAF1-7853C4B55773}"/>
              </a:ext>
            </a:extLst>
          </p:cNvPr>
          <p:cNvCxnSpPr>
            <a:cxnSpLocks/>
            <a:endCxn id="45" idx="4"/>
          </p:cNvCxnSpPr>
          <p:nvPr/>
        </p:nvCxnSpPr>
        <p:spPr>
          <a:xfrm rot="16200000" flipV="1">
            <a:off x="2730009" y="2392958"/>
            <a:ext cx="3672677" cy="1043328"/>
          </a:xfrm>
          <a:prstGeom prst="bentConnector3">
            <a:avLst>
              <a:gd name="adj1" fmla="val -60"/>
            </a:avLst>
          </a:prstGeom>
          <a:ln w="28575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4FA2169-CEE1-E915-885C-69C6140657CC}"/>
              </a:ext>
            </a:extLst>
          </p:cNvPr>
          <p:cNvCxnSpPr/>
          <p:nvPr/>
        </p:nvCxnSpPr>
        <p:spPr>
          <a:xfrm>
            <a:off x="4044683" y="2982257"/>
            <a:ext cx="136029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AFF8CDA-337D-17FF-CA92-9E94C617143B}"/>
              </a:ext>
            </a:extLst>
          </p:cNvPr>
          <p:cNvCxnSpPr/>
          <p:nvPr/>
        </p:nvCxnSpPr>
        <p:spPr>
          <a:xfrm>
            <a:off x="4057209" y="1474558"/>
            <a:ext cx="136029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7470012-2110-F122-4715-7658CC8CC83A}"/>
              </a:ext>
            </a:extLst>
          </p:cNvPr>
          <p:cNvGrpSpPr/>
          <p:nvPr/>
        </p:nvGrpSpPr>
        <p:grpSpPr>
          <a:xfrm>
            <a:off x="9929107" y="5438210"/>
            <a:ext cx="1736374" cy="1314911"/>
            <a:chOff x="10221759" y="5505979"/>
            <a:chExt cx="1736374" cy="1314911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6AB6BBCD-35DA-3B25-05A9-1DBEA71BBB11}"/>
                </a:ext>
              </a:extLst>
            </p:cNvPr>
            <p:cNvCxnSpPr/>
            <p:nvPr/>
          </p:nvCxnSpPr>
          <p:spPr>
            <a:xfrm>
              <a:off x="10409793" y="5505979"/>
              <a:ext cx="13602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C23D96D-5029-8F58-6191-76640ED749A7}"/>
                </a:ext>
              </a:extLst>
            </p:cNvPr>
            <p:cNvCxnSpPr/>
            <p:nvPr/>
          </p:nvCxnSpPr>
          <p:spPr>
            <a:xfrm>
              <a:off x="10409793" y="5957055"/>
              <a:ext cx="136029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6C801E55-9E41-595C-1852-6A3B1707D09B}"/>
                </a:ext>
              </a:extLst>
            </p:cNvPr>
            <p:cNvCxnSpPr/>
            <p:nvPr/>
          </p:nvCxnSpPr>
          <p:spPr>
            <a:xfrm>
              <a:off x="10409793" y="6444747"/>
              <a:ext cx="1360298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4A95E7B-C519-1B0A-611B-8ED820A85049}"/>
                </a:ext>
              </a:extLst>
            </p:cNvPr>
            <p:cNvSpPr txBox="1"/>
            <p:nvPr/>
          </p:nvSpPr>
          <p:spPr>
            <a:xfrm>
              <a:off x="10409793" y="5505979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Power Flow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F95EEF0-EC56-81F3-908F-8D8E7268E7C4}"/>
                </a:ext>
              </a:extLst>
            </p:cNvPr>
            <p:cNvSpPr txBox="1"/>
            <p:nvPr/>
          </p:nvSpPr>
          <p:spPr>
            <a:xfrm>
              <a:off x="10478238" y="5957055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Heat Flow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F4DAFE2-372A-24CA-2B82-CF00B4CBB552}"/>
                </a:ext>
              </a:extLst>
            </p:cNvPr>
            <p:cNvSpPr txBox="1"/>
            <p:nvPr/>
          </p:nvSpPr>
          <p:spPr>
            <a:xfrm>
              <a:off x="10221759" y="6451558"/>
              <a:ext cx="1736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Hydrogen Flow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27B3EC8-0E5B-E121-0350-9118199936DF}"/>
              </a:ext>
            </a:extLst>
          </p:cNvPr>
          <p:cNvSpPr/>
          <p:nvPr/>
        </p:nvSpPr>
        <p:spPr>
          <a:xfrm>
            <a:off x="9929107" y="5293786"/>
            <a:ext cx="1690379" cy="14216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C2F4317A-4694-395A-5DCC-726EB553F526}"/>
              </a:ext>
            </a:extLst>
          </p:cNvPr>
          <p:cNvCxnSpPr>
            <a:stCxn id="21" idx="3"/>
          </p:cNvCxnSpPr>
          <p:nvPr/>
        </p:nvCxnSpPr>
        <p:spPr>
          <a:xfrm flipV="1">
            <a:off x="7114784" y="3929832"/>
            <a:ext cx="3211149" cy="1091539"/>
          </a:xfrm>
          <a:prstGeom prst="bentConnector3">
            <a:avLst>
              <a:gd name="adj1" fmla="val 75272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23E56E-68DF-DE36-888F-CE2F83370FF7}"/>
                  </a:ext>
                </a:extLst>
              </p:cNvPr>
              <p:cNvSpPr txBox="1"/>
              <p:nvPr/>
            </p:nvSpPr>
            <p:spPr>
              <a:xfrm>
                <a:off x="1685154" y="614554"/>
                <a:ext cx="804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𝑊𝑖𝑛𝑑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23E56E-68DF-DE36-888F-CE2F83370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154" y="614554"/>
                <a:ext cx="80470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9B4908-F6B2-C8FA-6293-ED168012544C}"/>
                  </a:ext>
                </a:extLst>
              </p:cNvPr>
              <p:cNvSpPr txBox="1"/>
              <p:nvPr/>
            </p:nvSpPr>
            <p:spPr>
              <a:xfrm>
                <a:off x="2962455" y="3579136"/>
                <a:ext cx="583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9B4908-F6B2-C8FA-6293-ED1680125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455" y="3579136"/>
                <a:ext cx="58323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03A78D-0250-9010-03E1-B5E7C94E8E67}"/>
                  </a:ext>
                </a:extLst>
              </p:cNvPr>
              <p:cNvSpPr txBox="1"/>
              <p:nvPr/>
            </p:nvSpPr>
            <p:spPr>
              <a:xfrm>
                <a:off x="1605222" y="4378825"/>
                <a:ext cx="667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𝐶𝑆𝑃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03A78D-0250-9010-03E1-B5E7C94E8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222" y="4378825"/>
                <a:ext cx="66704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4CC560-ECA4-187A-6E9E-2DB65F9FBBC9}"/>
                  </a:ext>
                </a:extLst>
              </p:cNvPr>
              <p:cNvSpPr txBox="1"/>
              <p:nvPr/>
            </p:nvSpPr>
            <p:spPr>
              <a:xfrm>
                <a:off x="4142357" y="1094282"/>
                <a:ext cx="101829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𝐵𝑎𝑡𝑡𝑒𝑟𝑦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4CC560-ECA4-187A-6E9E-2DB65F9FB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357" y="1094282"/>
                <a:ext cx="1018292" cy="391261"/>
              </a:xfrm>
              <a:prstGeom prst="rect">
                <a:avLst/>
              </a:prstGeom>
              <a:blipFill>
                <a:blip r:embed="rId2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5B594C-CE5E-8207-E00A-AE4DBD9D08A7}"/>
                  </a:ext>
                </a:extLst>
              </p:cNvPr>
              <p:cNvSpPr txBox="1"/>
              <p:nvPr/>
            </p:nvSpPr>
            <p:spPr>
              <a:xfrm>
                <a:off x="4010239" y="2585691"/>
                <a:ext cx="5672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5B594C-CE5E-8207-E00A-AE4DBD9D0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239" y="2585691"/>
                <a:ext cx="56720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FB179C-37FC-B48E-44DD-2A4327E7266D}"/>
                  </a:ext>
                </a:extLst>
              </p:cNvPr>
              <p:cNvSpPr txBox="1"/>
              <p:nvPr/>
            </p:nvSpPr>
            <p:spPr>
              <a:xfrm>
                <a:off x="3966533" y="3988524"/>
                <a:ext cx="1407437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𝐸𝑙𝑒𝑐𝑡𝑟𝑜𝑙𝑦𝑧𝑒𝑟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FB179C-37FC-B48E-44DD-2A4327E72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533" y="3988524"/>
                <a:ext cx="1407437" cy="391261"/>
              </a:xfrm>
              <a:prstGeom prst="rect">
                <a:avLst/>
              </a:prstGeom>
              <a:blipFill>
                <a:blip r:embed="rId2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E0D414-96DC-B625-17EB-84E32A2CBF06}"/>
                  </a:ext>
                </a:extLst>
              </p:cNvPr>
              <p:cNvSpPr txBox="1"/>
              <p:nvPr/>
            </p:nvSpPr>
            <p:spPr>
              <a:xfrm>
                <a:off x="8493562" y="600511"/>
                <a:ext cx="973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𝑀𝑎𝑟𝑘𝑒𝑡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E0D414-96DC-B625-17EB-84E32A2CB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562" y="600511"/>
                <a:ext cx="97379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44A313-41ED-BF9C-B3AB-C392DCEA08B3}"/>
                  </a:ext>
                </a:extLst>
              </p:cNvPr>
              <p:cNvSpPr txBox="1"/>
              <p:nvPr/>
            </p:nvSpPr>
            <p:spPr>
              <a:xfrm rot="16200000">
                <a:off x="3330491" y="1399082"/>
                <a:ext cx="1020729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𝑆𝑡𝑜𝑟𝑎𝑔𝑒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44A313-41ED-BF9C-B3AB-C392DCEA0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30491" y="1399082"/>
                <a:ext cx="1020729" cy="391902"/>
              </a:xfrm>
              <a:prstGeom prst="rect">
                <a:avLst/>
              </a:prstGeom>
              <a:blipFill>
                <a:blip r:embed="rId25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EE2E8-10D5-49FC-A6BA-B70820ACDD41}"/>
                  </a:ext>
                </a:extLst>
              </p:cNvPr>
              <p:cNvSpPr txBox="1"/>
              <p:nvPr/>
            </p:nvSpPr>
            <p:spPr>
              <a:xfrm>
                <a:off x="3545692" y="539742"/>
                <a:ext cx="1300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𝐺𝑒𝑛𝑒𝑟𝑎𝑡𝑖𝑜𝑛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EE2E8-10D5-49FC-A6BA-B70820AC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692" y="539742"/>
                <a:ext cx="1300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BD5E7F-7197-359A-99DA-E50760AF0D46}"/>
                  </a:ext>
                </a:extLst>
              </p:cNvPr>
              <p:cNvSpPr txBox="1"/>
              <p:nvPr/>
            </p:nvSpPr>
            <p:spPr>
              <a:xfrm>
                <a:off x="2246604" y="4885814"/>
                <a:ext cx="703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𝐶𝑆𝑃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BD5E7F-7197-359A-99DA-E50760AF0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604" y="4885814"/>
                <a:ext cx="70397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0FA2F9-68A5-3460-8483-C00FA3123658}"/>
                  </a:ext>
                </a:extLst>
              </p:cNvPr>
              <p:cNvSpPr txBox="1"/>
              <p:nvPr/>
            </p:nvSpPr>
            <p:spPr>
              <a:xfrm>
                <a:off x="4578861" y="3148041"/>
                <a:ext cx="60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0FA2F9-68A5-3460-8483-C00FA3123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861" y="3148041"/>
                <a:ext cx="604140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1FDAFD-5515-0440-7FB4-10DD1DE1EDBA}"/>
                  </a:ext>
                </a:extLst>
              </p:cNvPr>
              <p:cNvSpPr txBox="1"/>
              <p:nvPr/>
            </p:nvSpPr>
            <p:spPr>
              <a:xfrm>
                <a:off x="3707481" y="4933527"/>
                <a:ext cx="1444370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𝐸𝑙𝑒𝑐𝑡𝑟𝑜𝑙𝑦𝑧𝑒𝑟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1FDAFD-5515-0440-7FB4-10DD1DE1E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481" y="4933527"/>
                <a:ext cx="1444370" cy="391261"/>
              </a:xfrm>
              <a:prstGeom prst="rect">
                <a:avLst/>
              </a:prstGeom>
              <a:blipFill>
                <a:blip r:embed="rId2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970C39-570B-5993-9ED0-6C8339EE87D5}"/>
                  </a:ext>
                </a:extLst>
              </p:cNvPr>
              <p:cNvSpPr txBox="1"/>
              <p:nvPr/>
            </p:nvSpPr>
            <p:spPr>
              <a:xfrm>
                <a:off x="7226448" y="4629469"/>
                <a:ext cx="1274131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𝐻𝑦𝑑𝑟𝑜𝑔𝑒𝑛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970C39-570B-5993-9ED0-6C8339EE8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448" y="4629469"/>
                <a:ext cx="1274131" cy="391902"/>
              </a:xfrm>
              <a:prstGeom prst="rect">
                <a:avLst/>
              </a:prstGeom>
              <a:blipFill>
                <a:blip r:embed="rId3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93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EC1D621-6F6B-EA7E-0A78-46116DDFF78F}"/>
              </a:ext>
            </a:extLst>
          </p:cNvPr>
          <p:cNvGrpSpPr/>
          <p:nvPr/>
        </p:nvGrpSpPr>
        <p:grpSpPr>
          <a:xfrm>
            <a:off x="-102644" y="3276837"/>
            <a:ext cx="2186394" cy="1981799"/>
            <a:chOff x="-55389" y="2498778"/>
            <a:chExt cx="2186394" cy="198179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5D6C8E8-C1DC-B957-65FA-23F1D1027170}"/>
                </a:ext>
              </a:extLst>
            </p:cNvPr>
            <p:cNvGrpSpPr/>
            <p:nvPr/>
          </p:nvGrpSpPr>
          <p:grpSpPr>
            <a:xfrm>
              <a:off x="674548" y="2498778"/>
              <a:ext cx="1456457" cy="1659222"/>
              <a:chOff x="168202" y="3118916"/>
              <a:chExt cx="1456457" cy="1659222"/>
            </a:xfrm>
          </p:grpSpPr>
          <p:sp>
            <p:nvSpPr>
              <p:cNvPr id="38" name="Graphic 8" descr="Satellite dish with solid fill">
                <a:extLst>
                  <a:ext uri="{FF2B5EF4-FFF2-40B4-BE49-F238E27FC236}">
                    <a16:creationId xmlns:a16="http://schemas.microsoft.com/office/drawing/2014/main" id="{8B24CECF-9706-1F78-381D-BF61903AF306}"/>
                  </a:ext>
                </a:extLst>
              </p:cNvPr>
              <p:cNvSpPr/>
              <p:nvPr/>
            </p:nvSpPr>
            <p:spPr>
              <a:xfrm>
                <a:off x="238904" y="3662284"/>
                <a:ext cx="892665" cy="1115854"/>
              </a:xfrm>
              <a:custGeom>
                <a:avLst/>
                <a:gdLst>
                  <a:gd name="connsiteX0" fmla="*/ 762649 w 892665"/>
                  <a:gd name="connsiteY0" fmla="*/ 157163 h 1115853"/>
                  <a:gd name="connsiteX1" fmla="*/ 762649 w 892665"/>
                  <a:gd name="connsiteY1" fmla="*/ 642938 h 1115853"/>
                  <a:gd name="connsiteX2" fmla="*/ 522619 w 892665"/>
                  <a:gd name="connsiteY2" fmla="*/ 402908 h 1115853"/>
                  <a:gd name="connsiteX3" fmla="*/ 762649 w 892665"/>
                  <a:gd name="connsiteY3" fmla="*/ 157163 h 1115853"/>
                  <a:gd name="connsiteX4" fmla="*/ 234012 w 892665"/>
                  <a:gd name="connsiteY4" fmla="*/ 114300 h 1115853"/>
                  <a:gd name="connsiteX5" fmla="*/ 724073 w 892665"/>
                  <a:gd name="connsiteY5" fmla="*/ 114300 h 1115853"/>
                  <a:gd name="connsiteX6" fmla="*/ 482614 w 892665"/>
                  <a:gd name="connsiteY6" fmla="*/ 364331 h 1115853"/>
                  <a:gd name="connsiteX7" fmla="*/ 234012 w 892665"/>
                  <a:gd name="connsiteY7" fmla="*/ 114300 h 1115853"/>
                  <a:gd name="connsiteX8" fmla="*/ 219724 w 892665"/>
                  <a:gd name="connsiteY8" fmla="*/ 888682 h 1115853"/>
                  <a:gd name="connsiteX9" fmla="*/ 168289 w 892665"/>
                  <a:gd name="connsiteY9" fmla="*/ 837248 h 1115853"/>
                  <a:gd name="connsiteX10" fmla="*/ 219724 w 892665"/>
                  <a:gd name="connsiteY10" fmla="*/ 725805 h 1115853"/>
                  <a:gd name="connsiteX11" fmla="*/ 271159 w 892665"/>
                  <a:gd name="connsiteY11" fmla="*/ 837248 h 1115853"/>
                  <a:gd name="connsiteX12" fmla="*/ 219724 w 892665"/>
                  <a:gd name="connsiteY12" fmla="*/ 888682 h 1115853"/>
                  <a:gd name="connsiteX13" fmla="*/ 259729 w 892665"/>
                  <a:gd name="connsiteY13" fmla="*/ 930116 h 1115853"/>
                  <a:gd name="connsiteX14" fmla="*/ 296877 w 892665"/>
                  <a:gd name="connsiteY14" fmla="*/ 892969 h 1115853"/>
                  <a:gd name="connsiteX15" fmla="*/ 362599 w 892665"/>
                  <a:gd name="connsiteY15" fmla="*/ 1032986 h 1115853"/>
                  <a:gd name="connsiteX16" fmla="*/ 259729 w 892665"/>
                  <a:gd name="connsiteY16" fmla="*/ 930116 h 1115853"/>
                  <a:gd name="connsiteX17" fmla="*/ 76849 w 892665"/>
                  <a:gd name="connsiteY17" fmla="*/ 1031557 h 1115853"/>
                  <a:gd name="connsiteX18" fmla="*/ 142572 w 892665"/>
                  <a:gd name="connsiteY18" fmla="*/ 891540 h 1115853"/>
                  <a:gd name="connsiteX19" fmla="*/ 179719 w 892665"/>
                  <a:gd name="connsiteY19" fmla="*/ 928688 h 1115853"/>
                  <a:gd name="connsiteX20" fmla="*/ 76849 w 892665"/>
                  <a:gd name="connsiteY20" fmla="*/ 1031557 h 1115853"/>
                  <a:gd name="connsiteX21" fmla="*/ 219724 w 892665"/>
                  <a:gd name="connsiteY21" fmla="*/ 968693 h 1115853"/>
                  <a:gd name="connsiteX22" fmla="*/ 308307 w 892665"/>
                  <a:gd name="connsiteY22" fmla="*/ 1057275 h 1115853"/>
                  <a:gd name="connsiteX23" fmla="*/ 131142 w 892665"/>
                  <a:gd name="connsiteY23" fmla="*/ 1057275 h 1115853"/>
                  <a:gd name="connsiteX24" fmla="*/ 219724 w 892665"/>
                  <a:gd name="connsiteY24" fmla="*/ 968693 h 1115853"/>
                  <a:gd name="connsiteX25" fmla="*/ 892665 w 892665"/>
                  <a:gd name="connsiteY25" fmla="*/ 774383 h 1115853"/>
                  <a:gd name="connsiteX26" fmla="*/ 819799 w 892665"/>
                  <a:gd name="connsiteY26" fmla="*/ 700088 h 1115853"/>
                  <a:gd name="connsiteX27" fmla="*/ 819799 w 892665"/>
                  <a:gd name="connsiteY27" fmla="*/ 142875 h 1115853"/>
                  <a:gd name="connsiteX28" fmla="*/ 834087 w 892665"/>
                  <a:gd name="connsiteY28" fmla="*/ 128588 h 1115853"/>
                  <a:gd name="connsiteX29" fmla="*/ 834087 w 892665"/>
                  <a:gd name="connsiteY29" fmla="*/ 42863 h 1115853"/>
                  <a:gd name="connsiteX30" fmla="*/ 748362 w 892665"/>
                  <a:gd name="connsiteY30" fmla="*/ 42863 h 1115853"/>
                  <a:gd name="connsiteX31" fmla="*/ 734074 w 892665"/>
                  <a:gd name="connsiteY31" fmla="*/ 57150 h 1115853"/>
                  <a:gd name="connsiteX32" fmla="*/ 176862 w 892665"/>
                  <a:gd name="connsiteY32" fmla="*/ 57150 h 1115853"/>
                  <a:gd name="connsiteX33" fmla="*/ 118283 w 892665"/>
                  <a:gd name="connsiteY33" fmla="*/ 0 h 1115853"/>
                  <a:gd name="connsiteX34" fmla="*/ 48274 w 892665"/>
                  <a:gd name="connsiteY34" fmla="*/ 272891 h 1115853"/>
                  <a:gd name="connsiteX35" fmla="*/ 191149 w 892665"/>
                  <a:gd name="connsiteY35" fmla="*/ 651510 h 1115853"/>
                  <a:gd name="connsiteX36" fmla="*/ 3983 w 892665"/>
                  <a:gd name="connsiteY36" fmla="*/ 1054418 h 1115853"/>
                  <a:gd name="connsiteX37" fmla="*/ 6841 w 892665"/>
                  <a:gd name="connsiteY37" fmla="*/ 1095851 h 1115853"/>
                  <a:gd name="connsiteX38" fmla="*/ 42559 w 892665"/>
                  <a:gd name="connsiteY38" fmla="*/ 1115854 h 1115853"/>
                  <a:gd name="connsiteX39" fmla="*/ 398318 w 892665"/>
                  <a:gd name="connsiteY39" fmla="*/ 1115854 h 1115853"/>
                  <a:gd name="connsiteX40" fmla="*/ 434037 w 892665"/>
                  <a:gd name="connsiteY40" fmla="*/ 1095851 h 1115853"/>
                  <a:gd name="connsiteX41" fmla="*/ 436894 w 892665"/>
                  <a:gd name="connsiteY41" fmla="*/ 1054418 h 1115853"/>
                  <a:gd name="connsiteX42" fmla="*/ 288304 w 892665"/>
                  <a:gd name="connsiteY42" fmla="*/ 737235 h 1115853"/>
                  <a:gd name="connsiteX43" fmla="*/ 619774 w 892665"/>
                  <a:gd name="connsiteY43" fmla="*/ 842963 h 1115853"/>
                  <a:gd name="connsiteX44" fmla="*/ 892665 w 892665"/>
                  <a:gd name="connsiteY44" fmla="*/ 774383 h 1115853"/>
                  <a:gd name="connsiteX0" fmla="*/ 762649 w 892665"/>
                  <a:gd name="connsiteY0" fmla="*/ 157163 h 1115854"/>
                  <a:gd name="connsiteX1" fmla="*/ 762649 w 892665"/>
                  <a:gd name="connsiteY1" fmla="*/ 642938 h 1115854"/>
                  <a:gd name="connsiteX2" fmla="*/ 522619 w 892665"/>
                  <a:gd name="connsiteY2" fmla="*/ 402908 h 1115854"/>
                  <a:gd name="connsiteX3" fmla="*/ 762649 w 892665"/>
                  <a:gd name="connsiteY3" fmla="*/ 157163 h 1115854"/>
                  <a:gd name="connsiteX4" fmla="*/ 234012 w 892665"/>
                  <a:gd name="connsiteY4" fmla="*/ 114300 h 1115854"/>
                  <a:gd name="connsiteX5" fmla="*/ 724073 w 892665"/>
                  <a:gd name="connsiteY5" fmla="*/ 114300 h 1115854"/>
                  <a:gd name="connsiteX6" fmla="*/ 449696 w 892665"/>
                  <a:gd name="connsiteY6" fmla="*/ 397249 h 1115854"/>
                  <a:gd name="connsiteX7" fmla="*/ 234012 w 892665"/>
                  <a:gd name="connsiteY7" fmla="*/ 114300 h 1115854"/>
                  <a:gd name="connsiteX8" fmla="*/ 219724 w 892665"/>
                  <a:gd name="connsiteY8" fmla="*/ 888682 h 1115854"/>
                  <a:gd name="connsiteX9" fmla="*/ 168289 w 892665"/>
                  <a:gd name="connsiteY9" fmla="*/ 837248 h 1115854"/>
                  <a:gd name="connsiteX10" fmla="*/ 219724 w 892665"/>
                  <a:gd name="connsiteY10" fmla="*/ 725805 h 1115854"/>
                  <a:gd name="connsiteX11" fmla="*/ 271159 w 892665"/>
                  <a:gd name="connsiteY11" fmla="*/ 837248 h 1115854"/>
                  <a:gd name="connsiteX12" fmla="*/ 219724 w 892665"/>
                  <a:gd name="connsiteY12" fmla="*/ 888682 h 1115854"/>
                  <a:gd name="connsiteX13" fmla="*/ 259729 w 892665"/>
                  <a:gd name="connsiteY13" fmla="*/ 930116 h 1115854"/>
                  <a:gd name="connsiteX14" fmla="*/ 296877 w 892665"/>
                  <a:gd name="connsiteY14" fmla="*/ 892969 h 1115854"/>
                  <a:gd name="connsiteX15" fmla="*/ 362599 w 892665"/>
                  <a:gd name="connsiteY15" fmla="*/ 1032986 h 1115854"/>
                  <a:gd name="connsiteX16" fmla="*/ 259729 w 892665"/>
                  <a:gd name="connsiteY16" fmla="*/ 930116 h 1115854"/>
                  <a:gd name="connsiteX17" fmla="*/ 76849 w 892665"/>
                  <a:gd name="connsiteY17" fmla="*/ 1031557 h 1115854"/>
                  <a:gd name="connsiteX18" fmla="*/ 142572 w 892665"/>
                  <a:gd name="connsiteY18" fmla="*/ 891540 h 1115854"/>
                  <a:gd name="connsiteX19" fmla="*/ 179719 w 892665"/>
                  <a:gd name="connsiteY19" fmla="*/ 928688 h 1115854"/>
                  <a:gd name="connsiteX20" fmla="*/ 76849 w 892665"/>
                  <a:gd name="connsiteY20" fmla="*/ 1031557 h 1115854"/>
                  <a:gd name="connsiteX21" fmla="*/ 219724 w 892665"/>
                  <a:gd name="connsiteY21" fmla="*/ 968693 h 1115854"/>
                  <a:gd name="connsiteX22" fmla="*/ 308307 w 892665"/>
                  <a:gd name="connsiteY22" fmla="*/ 1057275 h 1115854"/>
                  <a:gd name="connsiteX23" fmla="*/ 131142 w 892665"/>
                  <a:gd name="connsiteY23" fmla="*/ 1057275 h 1115854"/>
                  <a:gd name="connsiteX24" fmla="*/ 219724 w 892665"/>
                  <a:gd name="connsiteY24" fmla="*/ 968693 h 1115854"/>
                  <a:gd name="connsiteX25" fmla="*/ 892665 w 892665"/>
                  <a:gd name="connsiteY25" fmla="*/ 774383 h 1115854"/>
                  <a:gd name="connsiteX26" fmla="*/ 819799 w 892665"/>
                  <a:gd name="connsiteY26" fmla="*/ 700088 h 1115854"/>
                  <a:gd name="connsiteX27" fmla="*/ 819799 w 892665"/>
                  <a:gd name="connsiteY27" fmla="*/ 142875 h 1115854"/>
                  <a:gd name="connsiteX28" fmla="*/ 834087 w 892665"/>
                  <a:gd name="connsiteY28" fmla="*/ 128588 h 1115854"/>
                  <a:gd name="connsiteX29" fmla="*/ 834087 w 892665"/>
                  <a:gd name="connsiteY29" fmla="*/ 42863 h 1115854"/>
                  <a:gd name="connsiteX30" fmla="*/ 748362 w 892665"/>
                  <a:gd name="connsiteY30" fmla="*/ 42863 h 1115854"/>
                  <a:gd name="connsiteX31" fmla="*/ 734074 w 892665"/>
                  <a:gd name="connsiteY31" fmla="*/ 57150 h 1115854"/>
                  <a:gd name="connsiteX32" fmla="*/ 176862 w 892665"/>
                  <a:gd name="connsiteY32" fmla="*/ 57150 h 1115854"/>
                  <a:gd name="connsiteX33" fmla="*/ 118283 w 892665"/>
                  <a:gd name="connsiteY33" fmla="*/ 0 h 1115854"/>
                  <a:gd name="connsiteX34" fmla="*/ 48274 w 892665"/>
                  <a:gd name="connsiteY34" fmla="*/ 272891 h 1115854"/>
                  <a:gd name="connsiteX35" fmla="*/ 191149 w 892665"/>
                  <a:gd name="connsiteY35" fmla="*/ 651510 h 1115854"/>
                  <a:gd name="connsiteX36" fmla="*/ 3983 w 892665"/>
                  <a:gd name="connsiteY36" fmla="*/ 1054418 h 1115854"/>
                  <a:gd name="connsiteX37" fmla="*/ 6841 w 892665"/>
                  <a:gd name="connsiteY37" fmla="*/ 1095851 h 1115854"/>
                  <a:gd name="connsiteX38" fmla="*/ 42559 w 892665"/>
                  <a:gd name="connsiteY38" fmla="*/ 1115854 h 1115854"/>
                  <a:gd name="connsiteX39" fmla="*/ 398318 w 892665"/>
                  <a:gd name="connsiteY39" fmla="*/ 1115854 h 1115854"/>
                  <a:gd name="connsiteX40" fmla="*/ 434037 w 892665"/>
                  <a:gd name="connsiteY40" fmla="*/ 1095851 h 1115854"/>
                  <a:gd name="connsiteX41" fmla="*/ 436894 w 892665"/>
                  <a:gd name="connsiteY41" fmla="*/ 1054418 h 1115854"/>
                  <a:gd name="connsiteX42" fmla="*/ 288304 w 892665"/>
                  <a:gd name="connsiteY42" fmla="*/ 737235 h 1115854"/>
                  <a:gd name="connsiteX43" fmla="*/ 619774 w 892665"/>
                  <a:gd name="connsiteY43" fmla="*/ 842963 h 1115854"/>
                  <a:gd name="connsiteX44" fmla="*/ 892665 w 892665"/>
                  <a:gd name="connsiteY44" fmla="*/ 774383 h 1115854"/>
                  <a:gd name="connsiteX0" fmla="*/ 762649 w 892665"/>
                  <a:gd name="connsiteY0" fmla="*/ 157163 h 1115854"/>
                  <a:gd name="connsiteX1" fmla="*/ 762649 w 892665"/>
                  <a:gd name="connsiteY1" fmla="*/ 642938 h 1115854"/>
                  <a:gd name="connsiteX2" fmla="*/ 522619 w 892665"/>
                  <a:gd name="connsiteY2" fmla="*/ 402908 h 1115854"/>
                  <a:gd name="connsiteX3" fmla="*/ 762649 w 892665"/>
                  <a:gd name="connsiteY3" fmla="*/ 157163 h 1115854"/>
                  <a:gd name="connsiteX4" fmla="*/ 168175 w 892665"/>
                  <a:gd name="connsiteY4" fmla="*/ 59436 h 1115854"/>
                  <a:gd name="connsiteX5" fmla="*/ 724073 w 892665"/>
                  <a:gd name="connsiteY5" fmla="*/ 114300 h 1115854"/>
                  <a:gd name="connsiteX6" fmla="*/ 449696 w 892665"/>
                  <a:gd name="connsiteY6" fmla="*/ 397249 h 1115854"/>
                  <a:gd name="connsiteX7" fmla="*/ 168175 w 892665"/>
                  <a:gd name="connsiteY7" fmla="*/ 59436 h 1115854"/>
                  <a:gd name="connsiteX8" fmla="*/ 219724 w 892665"/>
                  <a:gd name="connsiteY8" fmla="*/ 888682 h 1115854"/>
                  <a:gd name="connsiteX9" fmla="*/ 168289 w 892665"/>
                  <a:gd name="connsiteY9" fmla="*/ 837248 h 1115854"/>
                  <a:gd name="connsiteX10" fmla="*/ 219724 w 892665"/>
                  <a:gd name="connsiteY10" fmla="*/ 725805 h 1115854"/>
                  <a:gd name="connsiteX11" fmla="*/ 271159 w 892665"/>
                  <a:gd name="connsiteY11" fmla="*/ 837248 h 1115854"/>
                  <a:gd name="connsiteX12" fmla="*/ 219724 w 892665"/>
                  <a:gd name="connsiteY12" fmla="*/ 888682 h 1115854"/>
                  <a:gd name="connsiteX13" fmla="*/ 259729 w 892665"/>
                  <a:gd name="connsiteY13" fmla="*/ 930116 h 1115854"/>
                  <a:gd name="connsiteX14" fmla="*/ 296877 w 892665"/>
                  <a:gd name="connsiteY14" fmla="*/ 892969 h 1115854"/>
                  <a:gd name="connsiteX15" fmla="*/ 362599 w 892665"/>
                  <a:gd name="connsiteY15" fmla="*/ 1032986 h 1115854"/>
                  <a:gd name="connsiteX16" fmla="*/ 259729 w 892665"/>
                  <a:gd name="connsiteY16" fmla="*/ 930116 h 1115854"/>
                  <a:gd name="connsiteX17" fmla="*/ 76849 w 892665"/>
                  <a:gd name="connsiteY17" fmla="*/ 1031557 h 1115854"/>
                  <a:gd name="connsiteX18" fmla="*/ 142572 w 892665"/>
                  <a:gd name="connsiteY18" fmla="*/ 891540 h 1115854"/>
                  <a:gd name="connsiteX19" fmla="*/ 179719 w 892665"/>
                  <a:gd name="connsiteY19" fmla="*/ 928688 h 1115854"/>
                  <a:gd name="connsiteX20" fmla="*/ 76849 w 892665"/>
                  <a:gd name="connsiteY20" fmla="*/ 1031557 h 1115854"/>
                  <a:gd name="connsiteX21" fmla="*/ 219724 w 892665"/>
                  <a:gd name="connsiteY21" fmla="*/ 968693 h 1115854"/>
                  <a:gd name="connsiteX22" fmla="*/ 308307 w 892665"/>
                  <a:gd name="connsiteY22" fmla="*/ 1057275 h 1115854"/>
                  <a:gd name="connsiteX23" fmla="*/ 131142 w 892665"/>
                  <a:gd name="connsiteY23" fmla="*/ 1057275 h 1115854"/>
                  <a:gd name="connsiteX24" fmla="*/ 219724 w 892665"/>
                  <a:gd name="connsiteY24" fmla="*/ 968693 h 1115854"/>
                  <a:gd name="connsiteX25" fmla="*/ 892665 w 892665"/>
                  <a:gd name="connsiteY25" fmla="*/ 774383 h 1115854"/>
                  <a:gd name="connsiteX26" fmla="*/ 819799 w 892665"/>
                  <a:gd name="connsiteY26" fmla="*/ 700088 h 1115854"/>
                  <a:gd name="connsiteX27" fmla="*/ 819799 w 892665"/>
                  <a:gd name="connsiteY27" fmla="*/ 142875 h 1115854"/>
                  <a:gd name="connsiteX28" fmla="*/ 834087 w 892665"/>
                  <a:gd name="connsiteY28" fmla="*/ 128588 h 1115854"/>
                  <a:gd name="connsiteX29" fmla="*/ 834087 w 892665"/>
                  <a:gd name="connsiteY29" fmla="*/ 42863 h 1115854"/>
                  <a:gd name="connsiteX30" fmla="*/ 748362 w 892665"/>
                  <a:gd name="connsiteY30" fmla="*/ 42863 h 1115854"/>
                  <a:gd name="connsiteX31" fmla="*/ 734074 w 892665"/>
                  <a:gd name="connsiteY31" fmla="*/ 57150 h 1115854"/>
                  <a:gd name="connsiteX32" fmla="*/ 176862 w 892665"/>
                  <a:gd name="connsiteY32" fmla="*/ 57150 h 1115854"/>
                  <a:gd name="connsiteX33" fmla="*/ 118283 w 892665"/>
                  <a:gd name="connsiteY33" fmla="*/ 0 h 1115854"/>
                  <a:gd name="connsiteX34" fmla="*/ 48274 w 892665"/>
                  <a:gd name="connsiteY34" fmla="*/ 272891 h 1115854"/>
                  <a:gd name="connsiteX35" fmla="*/ 191149 w 892665"/>
                  <a:gd name="connsiteY35" fmla="*/ 651510 h 1115854"/>
                  <a:gd name="connsiteX36" fmla="*/ 3983 w 892665"/>
                  <a:gd name="connsiteY36" fmla="*/ 1054418 h 1115854"/>
                  <a:gd name="connsiteX37" fmla="*/ 6841 w 892665"/>
                  <a:gd name="connsiteY37" fmla="*/ 1095851 h 1115854"/>
                  <a:gd name="connsiteX38" fmla="*/ 42559 w 892665"/>
                  <a:gd name="connsiteY38" fmla="*/ 1115854 h 1115854"/>
                  <a:gd name="connsiteX39" fmla="*/ 398318 w 892665"/>
                  <a:gd name="connsiteY39" fmla="*/ 1115854 h 1115854"/>
                  <a:gd name="connsiteX40" fmla="*/ 434037 w 892665"/>
                  <a:gd name="connsiteY40" fmla="*/ 1095851 h 1115854"/>
                  <a:gd name="connsiteX41" fmla="*/ 436894 w 892665"/>
                  <a:gd name="connsiteY41" fmla="*/ 1054418 h 1115854"/>
                  <a:gd name="connsiteX42" fmla="*/ 288304 w 892665"/>
                  <a:gd name="connsiteY42" fmla="*/ 737235 h 1115854"/>
                  <a:gd name="connsiteX43" fmla="*/ 619774 w 892665"/>
                  <a:gd name="connsiteY43" fmla="*/ 842963 h 1115854"/>
                  <a:gd name="connsiteX44" fmla="*/ 892665 w 892665"/>
                  <a:gd name="connsiteY44" fmla="*/ 774383 h 1115854"/>
                  <a:gd name="connsiteX0" fmla="*/ 762649 w 892665"/>
                  <a:gd name="connsiteY0" fmla="*/ 157163 h 1115854"/>
                  <a:gd name="connsiteX1" fmla="*/ 762649 w 892665"/>
                  <a:gd name="connsiteY1" fmla="*/ 642938 h 1115854"/>
                  <a:gd name="connsiteX2" fmla="*/ 522619 w 892665"/>
                  <a:gd name="connsiteY2" fmla="*/ 402908 h 1115854"/>
                  <a:gd name="connsiteX3" fmla="*/ 762649 w 892665"/>
                  <a:gd name="connsiteY3" fmla="*/ 157163 h 1115854"/>
                  <a:gd name="connsiteX4" fmla="*/ 168175 w 892665"/>
                  <a:gd name="connsiteY4" fmla="*/ 59436 h 1115854"/>
                  <a:gd name="connsiteX5" fmla="*/ 724073 w 892665"/>
                  <a:gd name="connsiteY5" fmla="*/ 114300 h 1115854"/>
                  <a:gd name="connsiteX6" fmla="*/ 449696 w 892665"/>
                  <a:gd name="connsiteY6" fmla="*/ 397249 h 1115854"/>
                  <a:gd name="connsiteX7" fmla="*/ 168175 w 892665"/>
                  <a:gd name="connsiteY7" fmla="*/ 59436 h 1115854"/>
                  <a:gd name="connsiteX8" fmla="*/ 219724 w 892665"/>
                  <a:gd name="connsiteY8" fmla="*/ 888682 h 1115854"/>
                  <a:gd name="connsiteX9" fmla="*/ 168289 w 892665"/>
                  <a:gd name="connsiteY9" fmla="*/ 837248 h 1115854"/>
                  <a:gd name="connsiteX10" fmla="*/ 219724 w 892665"/>
                  <a:gd name="connsiteY10" fmla="*/ 725805 h 1115854"/>
                  <a:gd name="connsiteX11" fmla="*/ 271159 w 892665"/>
                  <a:gd name="connsiteY11" fmla="*/ 837248 h 1115854"/>
                  <a:gd name="connsiteX12" fmla="*/ 219724 w 892665"/>
                  <a:gd name="connsiteY12" fmla="*/ 888682 h 1115854"/>
                  <a:gd name="connsiteX13" fmla="*/ 259729 w 892665"/>
                  <a:gd name="connsiteY13" fmla="*/ 930116 h 1115854"/>
                  <a:gd name="connsiteX14" fmla="*/ 296877 w 892665"/>
                  <a:gd name="connsiteY14" fmla="*/ 892969 h 1115854"/>
                  <a:gd name="connsiteX15" fmla="*/ 362599 w 892665"/>
                  <a:gd name="connsiteY15" fmla="*/ 1032986 h 1115854"/>
                  <a:gd name="connsiteX16" fmla="*/ 259729 w 892665"/>
                  <a:gd name="connsiteY16" fmla="*/ 930116 h 1115854"/>
                  <a:gd name="connsiteX17" fmla="*/ 76849 w 892665"/>
                  <a:gd name="connsiteY17" fmla="*/ 1031557 h 1115854"/>
                  <a:gd name="connsiteX18" fmla="*/ 142572 w 892665"/>
                  <a:gd name="connsiteY18" fmla="*/ 891540 h 1115854"/>
                  <a:gd name="connsiteX19" fmla="*/ 179719 w 892665"/>
                  <a:gd name="connsiteY19" fmla="*/ 928688 h 1115854"/>
                  <a:gd name="connsiteX20" fmla="*/ 76849 w 892665"/>
                  <a:gd name="connsiteY20" fmla="*/ 1031557 h 1115854"/>
                  <a:gd name="connsiteX21" fmla="*/ 219724 w 892665"/>
                  <a:gd name="connsiteY21" fmla="*/ 968693 h 1115854"/>
                  <a:gd name="connsiteX22" fmla="*/ 308307 w 892665"/>
                  <a:gd name="connsiteY22" fmla="*/ 1057275 h 1115854"/>
                  <a:gd name="connsiteX23" fmla="*/ 131142 w 892665"/>
                  <a:gd name="connsiteY23" fmla="*/ 1057275 h 1115854"/>
                  <a:gd name="connsiteX24" fmla="*/ 219724 w 892665"/>
                  <a:gd name="connsiteY24" fmla="*/ 968693 h 1115854"/>
                  <a:gd name="connsiteX25" fmla="*/ 892665 w 892665"/>
                  <a:gd name="connsiteY25" fmla="*/ 774383 h 1115854"/>
                  <a:gd name="connsiteX26" fmla="*/ 819799 w 892665"/>
                  <a:gd name="connsiteY26" fmla="*/ 700088 h 1115854"/>
                  <a:gd name="connsiteX27" fmla="*/ 819799 w 892665"/>
                  <a:gd name="connsiteY27" fmla="*/ 142875 h 1115854"/>
                  <a:gd name="connsiteX28" fmla="*/ 834087 w 892665"/>
                  <a:gd name="connsiteY28" fmla="*/ 128588 h 1115854"/>
                  <a:gd name="connsiteX29" fmla="*/ 834087 w 892665"/>
                  <a:gd name="connsiteY29" fmla="*/ 42863 h 1115854"/>
                  <a:gd name="connsiteX30" fmla="*/ 748362 w 892665"/>
                  <a:gd name="connsiteY30" fmla="*/ 42863 h 1115854"/>
                  <a:gd name="connsiteX31" fmla="*/ 734074 w 892665"/>
                  <a:gd name="connsiteY31" fmla="*/ 57150 h 1115854"/>
                  <a:gd name="connsiteX32" fmla="*/ 143944 w 892665"/>
                  <a:gd name="connsiteY32" fmla="*/ 16917 h 1115854"/>
                  <a:gd name="connsiteX33" fmla="*/ 118283 w 892665"/>
                  <a:gd name="connsiteY33" fmla="*/ 0 h 1115854"/>
                  <a:gd name="connsiteX34" fmla="*/ 48274 w 892665"/>
                  <a:gd name="connsiteY34" fmla="*/ 272891 h 1115854"/>
                  <a:gd name="connsiteX35" fmla="*/ 191149 w 892665"/>
                  <a:gd name="connsiteY35" fmla="*/ 651510 h 1115854"/>
                  <a:gd name="connsiteX36" fmla="*/ 3983 w 892665"/>
                  <a:gd name="connsiteY36" fmla="*/ 1054418 h 1115854"/>
                  <a:gd name="connsiteX37" fmla="*/ 6841 w 892665"/>
                  <a:gd name="connsiteY37" fmla="*/ 1095851 h 1115854"/>
                  <a:gd name="connsiteX38" fmla="*/ 42559 w 892665"/>
                  <a:gd name="connsiteY38" fmla="*/ 1115854 h 1115854"/>
                  <a:gd name="connsiteX39" fmla="*/ 398318 w 892665"/>
                  <a:gd name="connsiteY39" fmla="*/ 1115854 h 1115854"/>
                  <a:gd name="connsiteX40" fmla="*/ 434037 w 892665"/>
                  <a:gd name="connsiteY40" fmla="*/ 1095851 h 1115854"/>
                  <a:gd name="connsiteX41" fmla="*/ 436894 w 892665"/>
                  <a:gd name="connsiteY41" fmla="*/ 1054418 h 1115854"/>
                  <a:gd name="connsiteX42" fmla="*/ 288304 w 892665"/>
                  <a:gd name="connsiteY42" fmla="*/ 737235 h 1115854"/>
                  <a:gd name="connsiteX43" fmla="*/ 619774 w 892665"/>
                  <a:gd name="connsiteY43" fmla="*/ 842963 h 1115854"/>
                  <a:gd name="connsiteX44" fmla="*/ 892665 w 892665"/>
                  <a:gd name="connsiteY44" fmla="*/ 774383 h 1115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892665" h="1115854">
                    <a:moveTo>
                      <a:pt x="762649" y="157163"/>
                    </a:moveTo>
                    <a:lnTo>
                      <a:pt x="762649" y="642938"/>
                    </a:lnTo>
                    <a:lnTo>
                      <a:pt x="522619" y="402908"/>
                    </a:lnTo>
                    <a:lnTo>
                      <a:pt x="762649" y="157163"/>
                    </a:lnTo>
                    <a:close/>
                    <a:moveTo>
                      <a:pt x="168175" y="59436"/>
                    </a:moveTo>
                    <a:lnTo>
                      <a:pt x="724073" y="114300"/>
                    </a:lnTo>
                    <a:lnTo>
                      <a:pt x="449696" y="397249"/>
                    </a:lnTo>
                    <a:cubicBezTo>
                      <a:pt x="366829" y="313905"/>
                      <a:pt x="251042" y="142780"/>
                      <a:pt x="168175" y="59436"/>
                    </a:cubicBezTo>
                    <a:close/>
                    <a:moveTo>
                      <a:pt x="219724" y="888682"/>
                    </a:moveTo>
                    <a:lnTo>
                      <a:pt x="168289" y="837248"/>
                    </a:lnTo>
                    <a:lnTo>
                      <a:pt x="219724" y="725805"/>
                    </a:lnTo>
                    <a:lnTo>
                      <a:pt x="271159" y="837248"/>
                    </a:lnTo>
                    <a:lnTo>
                      <a:pt x="219724" y="888682"/>
                    </a:lnTo>
                    <a:close/>
                    <a:moveTo>
                      <a:pt x="259729" y="930116"/>
                    </a:moveTo>
                    <a:lnTo>
                      <a:pt x="296877" y="892969"/>
                    </a:lnTo>
                    <a:lnTo>
                      <a:pt x="362599" y="1032986"/>
                    </a:lnTo>
                    <a:lnTo>
                      <a:pt x="259729" y="930116"/>
                    </a:lnTo>
                    <a:close/>
                    <a:moveTo>
                      <a:pt x="76849" y="1031557"/>
                    </a:moveTo>
                    <a:lnTo>
                      <a:pt x="142572" y="891540"/>
                    </a:lnTo>
                    <a:lnTo>
                      <a:pt x="179719" y="928688"/>
                    </a:lnTo>
                    <a:lnTo>
                      <a:pt x="76849" y="1031557"/>
                    </a:lnTo>
                    <a:close/>
                    <a:moveTo>
                      <a:pt x="219724" y="968693"/>
                    </a:moveTo>
                    <a:lnTo>
                      <a:pt x="308307" y="1057275"/>
                    </a:lnTo>
                    <a:lnTo>
                      <a:pt x="131142" y="1057275"/>
                    </a:lnTo>
                    <a:lnTo>
                      <a:pt x="219724" y="968693"/>
                    </a:lnTo>
                    <a:close/>
                    <a:moveTo>
                      <a:pt x="892665" y="774383"/>
                    </a:moveTo>
                    <a:lnTo>
                      <a:pt x="819799" y="700088"/>
                    </a:lnTo>
                    <a:lnTo>
                      <a:pt x="819799" y="142875"/>
                    </a:lnTo>
                    <a:lnTo>
                      <a:pt x="834087" y="128588"/>
                    </a:lnTo>
                    <a:cubicBezTo>
                      <a:pt x="858376" y="104299"/>
                      <a:pt x="858376" y="67151"/>
                      <a:pt x="834087" y="42863"/>
                    </a:cubicBezTo>
                    <a:cubicBezTo>
                      <a:pt x="809798" y="18574"/>
                      <a:pt x="772651" y="18574"/>
                      <a:pt x="748362" y="42863"/>
                    </a:cubicBezTo>
                    <a:lnTo>
                      <a:pt x="734074" y="57150"/>
                    </a:lnTo>
                    <a:lnTo>
                      <a:pt x="143944" y="16917"/>
                    </a:lnTo>
                    <a:lnTo>
                      <a:pt x="118283" y="0"/>
                    </a:lnTo>
                    <a:cubicBezTo>
                      <a:pt x="73992" y="80010"/>
                      <a:pt x="48274" y="174308"/>
                      <a:pt x="48274" y="272891"/>
                    </a:cubicBezTo>
                    <a:cubicBezTo>
                      <a:pt x="48274" y="418624"/>
                      <a:pt x="102567" y="550069"/>
                      <a:pt x="191149" y="651510"/>
                    </a:cubicBezTo>
                    <a:lnTo>
                      <a:pt x="3983" y="1054418"/>
                    </a:lnTo>
                    <a:cubicBezTo>
                      <a:pt x="-1732" y="1067276"/>
                      <a:pt x="-1732" y="1082993"/>
                      <a:pt x="6841" y="1095851"/>
                    </a:cubicBezTo>
                    <a:cubicBezTo>
                      <a:pt x="15413" y="1108710"/>
                      <a:pt x="28272" y="1115854"/>
                      <a:pt x="42559" y="1115854"/>
                    </a:cubicBezTo>
                    <a:lnTo>
                      <a:pt x="398318" y="1115854"/>
                    </a:lnTo>
                    <a:cubicBezTo>
                      <a:pt x="412605" y="1115854"/>
                      <a:pt x="426893" y="1108710"/>
                      <a:pt x="434037" y="1095851"/>
                    </a:cubicBezTo>
                    <a:cubicBezTo>
                      <a:pt x="441180" y="1082993"/>
                      <a:pt x="442609" y="1068705"/>
                      <a:pt x="436894" y="1054418"/>
                    </a:cubicBezTo>
                    <a:lnTo>
                      <a:pt x="288304" y="737235"/>
                    </a:lnTo>
                    <a:cubicBezTo>
                      <a:pt x="382602" y="802957"/>
                      <a:pt x="496902" y="842963"/>
                      <a:pt x="619774" y="842963"/>
                    </a:cubicBezTo>
                    <a:cubicBezTo>
                      <a:pt x="718358" y="844391"/>
                      <a:pt x="811227" y="817245"/>
                      <a:pt x="892665" y="7743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4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Moon 38">
                <a:extLst>
                  <a:ext uri="{FF2B5EF4-FFF2-40B4-BE49-F238E27FC236}">
                    <a16:creationId xmlns:a16="http://schemas.microsoft.com/office/drawing/2014/main" id="{5FAFD577-C09A-F9B6-6259-97396B553F5B}"/>
                  </a:ext>
                </a:extLst>
              </p:cNvPr>
              <p:cNvSpPr/>
              <p:nvPr/>
            </p:nvSpPr>
            <p:spPr>
              <a:xfrm rot="18840457">
                <a:off x="651286" y="3535717"/>
                <a:ext cx="136733" cy="1102902"/>
              </a:xfrm>
              <a:prstGeom prst="moon">
                <a:avLst>
                  <a:gd name="adj" fmla="val 35248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Direct Access Storage 39">
                <a:extLst>
                  <a:ext uri="{FF2B5EF4-FFF2-40B4-BE49-F238E27FC236}">
                    <a16:creationId xmlns:a16="http://schemas.microsoft.com/office/drawing/2014/main" id="{A1FAF433-14BC-8995-6172-4B6CA0B28F28}"/>
                  </a:ext>
                </a:extLst>
              </p:cNvPr>
              <p:cNvSpPr/>
              <p:nvPr/>
            </p:nvSpPr>
            <p:spPr>
              <a:xfrm rot="18922990">
                <a:off x="495064" y="3118916"/>
                <a:ext cx="1129595" cy="1192900"/>
              </a:xfrm>
              <a:prstGeom prst="flowChartMagneticDru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88B99E-3D5E-3261-281C-37A64EABB916}"/>
                </a:ext>
              </a:extLst>
            </p:cNvPr>
            <p:cNvSpPr txBox="1"/>
            <p:nvPr/>
          </p:nvSpPr>
          <p:spPr>
            <a:xfrm>
              <a:off x="-55389" y="4111245"/>
              <a:ext cx="2172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Concentrated Solar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E043372-2E76-588E-2884-9B787DF510DA}"/>
              </a:ext>
            </a:extLst>
          </p:cNvPr>
          <p:cNvGrpSpPr/>
          <p:nvPr/>
        </p:nvGrpSpPr>
        <p:grpSpPr>
          <a:xfrm>
            <a:off x="8019885" y="4850383"/>
            <a:ext cx="1787669" cy="1518281"/>
            <a:chOff x="5209472" y="796135"/>
            <a:chExt cx="1787669" cy="1518281"/>
          </a:xfrm>
        </p:grpSpPr>
        <p:pic>
          <p:nvPicPr>
            <p:cNvPr id="19" name="Graphic 18" descr="Battery charging with solid fill">
              <a:extLst>
                <a:ext uri="{FF2B5EF4-FFF2-40B4-BE49-F238E27FC236}">
                  <a16:creationId xmlns:a16="http://schemas.microsoft.com/office/drawing/2014/main" id="{C46CA910-0634-8941-B764-6B9F90A6F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7507" y="796135"/>
              <a:ext cx="1371600" cy="13716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EE2852-121A-DEA3-AB10-8C9C23807236}"/>
                </a:ext>
              </a:extLst>
            </p:cNvPr>
            <p:cNvSpPr txBox="1"/>
            <p:nvPr/>
          </p:nvSpPr>
          <p:spPr>
            <a:xfrm>
              <a:off x="5209472" y="1945084"/>
              <a:ext cx="1787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Battery Storage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0B6ED20-308F-D073-484A-9AF978150934}"/>
              </a:ext>
            </a:extLst>
          </p:cNvPr>
          <p:cNvGrpSpPr/>
          <p:nvPr/>
        </p:nvGrpSpPr>
        <p:grpSpPr>
          <a:xfrm>
            <a:off x="6032313" y="4708070"/>
            <a:ext cx="1967205" cy="1656225"/>
            <a:chOff x="5941709" y="4753840"/>
            <a:chExt cx="1967205" cy="165622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0E0114-9553-12E6-6D21-2E0852992149}"/>
                </a:ext>
              </a:extLst>
            </p:cNvPr>
            <p:cNvGrpSpPr/>
            <p:nvPr/>
          </p:nvGrpSpPr>
          <p:grpSpPr>
            <a:xfrm>
              <a:off x="6219679" y="4753840"/>
              <a:ext cx="1352811" cy="1342580"/>
              <a:chOff x="5404981" y="2485478"/>
              <a:chExt cx="1352811" cy="1342580"/>
            </a:xfrm>
          </p:grpSpPr>
          <p:pic>
            <p:nvPicPr>
              <p:cNvPr id="17" name="Graphic 16" descr="Thermometer outline">
                <a:extLst>
                  <a:ext uri="{FF2B5EF4-FFF2-40B4-BE49-F238E27FC236}">
                    <a16:creationId xmlns:a16="http://schemas.microsoft.com/office/drawing/2014/main" id="{85890858-8762-1625-F94E-114096FB21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3414" y="291365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0" name="Magnetic Disk 19">
                <a:extLst>
                  <a:ext uri="{FF2B5EF4-FFF2-40B4-BE49-F238E27FC236}">
                    <a16:creationId xmlns:a16="http://schemas.microsoft.com/office/drawing/2014/main" id="{F557585E-6795-9738-28B0-CC8CF00ECAE4}"/>
                  </a:ext>
                </a:extLst>
              </p:cNvPr>
              <p:cNvSpPr/>
              <p:nvPr/>
            </p:nvSpPr>
            <p:spPr>
              <a:xfrm>
                <a:off x="5404981" y="2485478"/>
                <a:ext cx="1352811" cy="1342580"/>
              </a:xfrm>
              <a:prstGeom prst="flowChartMagneticDisk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790964-6EC4-4072-85CF-7CA893B61C6D}"/>
                </a:ext>
              </a:extLst>
            </p:cNvPr>
            <p:cNvSpPr txBox="1"/>
            <p:nvPr/>
          </p:nvSpPr>
          <p:spPr>
            <a:xfrm>
              <a:off x="5941709" y="6040733"/>
              <a:ext cx="1967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Thermal Storage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BB64357-5564-58CA-C14B-9F95E42176F8}"/>
              </a:ext>
            </a:extLst>
          </p:cNvPr>
          <p:cNvGrpSpPr/>
          <p:nvPr/>
        </p:nvGrpSpPr>
        <p:grpSpPr>
          <a:xfrm>
            <a:off x="2394474" y="4705987"/>
            <a:ext cx="3715505" cy="2246706"/>
            <a:chOff x="4252868" y="4350914"/>
            <a:chExt cx="3715505" cy="224670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4E35B94-B74C-5E14-F31F-077F3B767B65}"/>
                </a:ext>
              </a:extLst>
            </p:cNvPr>
            <p:cNvGrpSpPr/>
            <p:nvPr/>
          </p:nvGrpSpPr>
          <p:grpSpPr>
            <a:xfrm>
              <a:off x="5147068" y="4350914"/>
              <a:ext cx="1947797" cy="1305838"/>
              <a:chOff x="5147068" y="4350914"/>
              <a:chExt cx="1947797" cy="1305838"/>
            </a:xfrm>
          </p:grpSpPr>
          <p:pic>
            <p:nvPicPr>
              <p:cNvPr id="11" name="Graphic 10" descr="Power outline">
                <a:extLst>
                  <a:ext uri="{FF2B5EF4-FFF2-40B4-BE49-F238E27FC236}">
                    <a16:creationId xmlns:a16="http://schemas.microsoft.com/office/drawing/2014/main" id="{73F3224F-AEA0-A56B-639F-A3D7FFAE8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155499" y="456417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14" descr="High voltage with solid fill">
                <a:extLst>
                  <a:ext uri="{FF2B5EF4-FFF2-40B4-BE49-F238E27FC236}">
                    <a16:creationId xmlns:a16="http://schemas.microsoft.com/office/drawing/2014/main" id="{7645137B-4592-93DD-D79E-BAEBCEF9A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181600" y="456417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1" name="Process 20">
                <a:extLst>
                  <a:ext uri="{FF2B5EF4-FFF2-40B4-BE49-F238E27FC236}">
                    <a16:creationId xmlns:a16="http://schemas.microsoft.com/office/drawing/2014/main" id="{AB6DD0D9-CF2F-C2F2-A607-EEEAC4EE2B9F}"/>
                  </a:ext>
                </a:extLst>
              </p:cNvPr>
              <p:cNvSpPr/>
              <p:nvPr/>
            </p:nvSpPr>
            <p:spPr>
              <a:xfrm>
                <a:off x="5147068" y="4350914"/>
                <a:ext cx="1947797" cy="1305838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E923C76-6BD3-3EE1-FC91-174513C33CA0}"/>
                </a:ext>
              </a:extLst>
            </p:cNvPr>
            <p:cNvSpPr txBox="1"/>
            <p:nvPr/>
          </p:nvSpPr>
          <p:spPr>
            <a:xfrm>
              <a:off x="4252868" y="5674290"/>
              <a:ext cx="37155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Water Deionization &amp; Electrolysis,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Hydrogen Storage,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Fuel Cell Power Generation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9848C52-3CA5-8AA4-AF1A-06C0B3B1FB88}"/>
              </a:ext>
            </a:extLst>
          </p:cNvPr>
          <p:cNvGrpSpPr/>
          <p:nvPr/>
        </p:nvGrpSpPr>
        <p:grpSpPr>
          <a:xfrm>
            <a:off x="9998262" y="2757683"/>
            <a:ext cx="1890261" cy="1833265"/>
            <a:chOff x="9858572" y="3649771"/>
            <a:chExt cx="1890261" cy="1833265"/>
          </a:xfrm>
        </p:grpSpPr>
        <p:pic>
          <p:nvPicPr>
            <p:cNvPr id="29" name="Graphic 28" descr="Leaf with solid fill">
              <a:extLst>
                <a:ext uri="{FF2B5EF4-FFF2-40B4-BE49-F238E27FC236}">
                  <a16:creationId xmlns:a16="http://schemas.microsoft.com/office/drawing/2014/main" id="{4996F0C5-5B13-F129-518A-B35C8C1C4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117899" y="3649771"/>
              <a:ext cx="1371600" cy="13716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48D1F20-1022-4CAB-3FBA-9625EF279923}"/>
                </a:ext>
              </a:extLst>
            </p:cNvPr>
            <p:cNvSpPr txBox="1"/>
            <p:nvPr/>
          </p:nvSpPr>
          <p:spPr>
            <a:xfrm>
              <a:off x="9858572" y="4836705"/>
              <a:ext cx="18902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Green Hydrogen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Markets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B5AD5A-BB33-F84D-7751-31ACDB59C3F8}"/>
              </a:ext>
            </a:extLst>
          </p:cNvPr>
          <p:cNvGrpSpPr/>
          <p:nvPr/>
        </p:nvGrpSpPr>
        <p:grpSpPr>
          <a:xfrm>
            <a:off x="10100442" y="1192384"/>
            <a:ext cx="1723550" cy="1720999"/>
            <a:chOff x="9963193" y="895403"/>
            <a:chExt cx="1723550" cy="1720999"/>
          </a:xfrm>
        </p:grpSpPr>
        <p:pic>
          <p:nvPicPr>
            <p:cNvPr id="13" name="Graphic 12" descr="Electric Tower with solid fill">
              <a:extLst>
                <a:ext uri="{FF2B5EF4-FFF2-40B4-BE49-F238E27FC236}">
                  <a16:creationId xmlns:a16="http://schemas.microsoft.com/office/drawing/2014/main" id="{BDB92F01-7A05-05B2-A314-91A595576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139161" y="895403"/>
              <a:ext cx="1371600" cy="13716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0E12ED-B5AD-D1EB-1FAD-CA6149845766}"/>
                </a:ext>
              </a:extLst>
            </p:cNvPr>
            <p:cNvSpPr txBox="1"/>
            <p:nvPr/>
          </p:nvSpPr>
          <p:spPr>
            <a:xfrm>
              <a:off x="9963193" y="2247070"/>
              <a:ext cx="1723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Power Markets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888C5FC-E1C7-FE97-E7DC-501C7058C7FE}"/>
              </a:ext>
            </a:extLst>
          </p:cNvPr>
          <p:cNvGrpSpPr/>
          <p:nvPr/>
        </p:nvGrpSpPr>
        <p:grpSpPr>
          <a:xfrm>
            <a:off x="464445" y="367512"/>
            <a:ext cx="1428596" cy="1740932"/>
            <a:chOff x="0" y="1078283"/>
            <a:chExt cx="1428596" cy="1740932"/>
          </a:xfrm>
        </p:grpSpPr>
        <p:pic>
          <p:nvPicPr>
            <p:cNvPr id="7" name="Graphic 6" descr="Wind Turbines with solid fill">
              <a:extLst>
                <a:ext uri="{FF2B5EF4-FFF2-40B4-BE49-F238E27FC236}">
                  <a16:creationId xmlns:a16="http://schemas.microsoft.com/office/drawing/2014/main" id="{10BA3F90-CF7E-96E9-CE68-88DDF82E8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0" y="1078283"/>
              <a:ext cx="1371600" cy="13716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C1C491F-F30B-BF5A-2207-6154CCFFBA69}"/>
                </a:ext>
              </a:extLst>
            </p:cNvPr>
            <p:cNvSpPr txBox="1"/>
            <p:nvPr/>
          </p:nvSpPr>
          <p:spPr>
            <a:xfrm>
              <a:off x="0" y="2449883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Wind Power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A42A8F7-4391-35A5-B50C-5F78B2953723}"/>
              </a:ext>
            </a:extLst>
          </p:cNvPr>
          <p:cNvGrpSpPr/>
          <p:nvPr/>
        </p:nvGrpSpPr>
        <p:grpSpPr>
          <a:xfrm>
            <a:off x="303477" y="2147766"/>
            <a:ext cx="1371600" cy="1647867"/>
            <a:chOff x="1706811" y="1965799"/>
            <a:chExt cx="1371600" cy="1647867"/>
          </a:xfrm>
        </p:grpSpPr>
        <p:pic>
          <p:nvPicPr>
            <p:cNvPr id="5" name="Graphic 4" descr="Solar Panels with solid fill">
              <a:extLst>
                <a:ext uri="{FF2B5EF4-FFF2-40B4-BE49-F238E27FC236}">
                  <a16:creationId xmlns:a16="http://schemas.microsoft.com/office/drawing/2014/main" id="{3BF39A8C-6F89-8432-0E27-7C1E0DFC9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706811" y="1965799"/>
              <a:ext cx="1371600" cy="13716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74F876-8CC2-B70E-489F-8B20E4E3453D}"/>
                </a:ext>
              </a:extLst>
            </p:cNvPr>
            <p:cNvSpPr txBox="1"/>
            <p:nvPr/>
          </p:nvSpPr>
          <p:spPr>
            <a:xfrm>
              <a:off x="2207708" y="3244334"/>
              <a:ext cx="492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PV</a:t>
              </a:r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EB89AAC7-D105-9D55-3DCD-ED69808374A1}"/>
              </a:ext>
            </a:extLst>
          </p:cNvPr>
          <p:cNvSpPr/>
          <p:nvPr/>
        </p:nvSpPr>
        <p:spPr>
          <a:xfrm>
            <a:off x="5561801" y="1831964"/>
            <a:ext cx="182880" cy="18288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C305267-6D9A-1DAF-944D-26B3432796CB}"/>
              </a:ext>
            </a:extLst>
          </p:cNvPr>
          <p:cNvCxnSpPr>
            <a:stCxn id="35" idx="3"/>
            <a:endCxn id="45" idx="2"/>
          </p:cNvCxnSpPr>
          <p:nvPr/>
        </p:nvCxnSpPr>
        <p:spPr>
          <a:xfrm flipV="1">
            <a:off x="1893041" y="1923404"/>
            <a:ext cx="3668760" cy="37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2A2E7368-7D93-A9EC-F343-A312E17AD178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5744681" y="1917605"/>
            <a:ext cx="4653256" cy="5799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8232C9F4-D385-58F8-4AB2-C8E26CC4CF6A}"/>
              </a:ext>
            </a:extLst>
          </p:cNvPr>
          <p:cNvCxnSpPr>
            <a:stCxn id="42" idx="3"/>
          </p:cNvCxnSpPr>
          <p:nvPr/>
        </p:nvCxnSpPr>
        <p:spPr>
          <a:xfrm flipV="1">
            <a:off x="2069746" y="1917605"/>
            <a:ext cx="362169" cy="3156365"/>
          </a:xfrm>
          <a:prstGeom prst="bentConnector2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22C6E09-D20F-7761-6590-86C2F973A6DC}"/>
              </a:ext>
            </a:extLst>
          </p:cNvPr>
          <p:cNvCxnSpPr>
            <a:stCxn id="36" idx="3"/>
          </p:cNvCxnSpPr>
          <p:nvPr/>
        </p:nvCxnSpPr>
        <p:spPr>
          <a:xfrm>
            <a:off x="1296818" y="3610967"/>
            <a:ext cx="113509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882143D-8928-F5FA-22D6-31C42BBE1707}"/>
              </a:ext>
            </a:extLst>
          </p:cNvPr>
          <p:cNvSpPr/>
          <p:nvPr/>
        </p:nvSpPr>
        <p:spPr>
          <a:xfrm>
            <a:off x="5490027" y="3820955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16FFA94-AB7C-32C9-A6BB-996908D97F55}"/>
              </a:ext>
            </a:extLst>
          </p:cNvPr>
          <p:cNvCxnSpPr>
            <a:endCxn id="48" idx="2"/>
          </p:cNvCxnSpPr>
          <p:nvPr/>
        </p:nvCxnSpPr>
        <p:spPr>
          <a:xfrm flipV="1">
            <a:off x="1589363" y="3912395"/>
            <a:ext cx="3900664" cy="933106"/>
          </a:xfrm>
          <a:prstGeom prst="bentConnector3">
            <a:avLst>
              <a:gd name="adj1" fmla="val 18328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B0C6BEB5-FF27-7419-2BC9-545E1EDCCF90}"/>
              </a:ext>
            </a:extLst>
          </p:cNvPr>
          <p:cNvCxnSpPr>
            <a:cxnSpLocks/>
            <a:stCxn id="48" idx="4"/>
            <a:endCxn id="20" idx="2"/>
          </p:cNvCxnSpPr>
          <p:nvPr/>
        </p:nvCxnSpPr>
        <p:spPr>
          <a:xfrm rot="16200000" flipH="1">
            <a:off x="5258113" y="4327189"/>
            <a:ext cx="1375525" cy="728816"/>
          </a:xfrm>
          <a:prstGeom prst="bentConnector2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81CC6A-2B26-3C09-B964-FA2620C9C8F4}"/>
              </a:ext>
            </a:extLst>
          </p:cNvPr>
          <p:cNvCxnSpPr>
            <a:cxnSpLocks/>
          </p:cNvCxnSpPr>
          <p:nvPr/>
        </p:nvCxnSpPr>
        <p:spPr>
          <a:xfrm flipH="1">
            <a:off x="5312664" y="5379360"/>
            <a:ext cx="31469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A9F3354-D228-08D5-0B7E-9D62B2264250}"/>
              </a:ext>
            </a:extLst>
          </p:cNvPr>
          <p:cNvCxnSpPr>
            <a:cxnSpLocks/>
            <a:endCxn id="45" idx="4"/>
          </p:cNvCxnSpPr>
          <p:nvPr/>
        </p:nvCxnSpPr>
        <p:spPr>
          <a:xfrm flipV="1">
            <a:off x="5653241" y="2014844"/>
            <a:ext cx="0" cy="601356"/>
          </a:xfrm>
          <a:prstGeom prst="straightConnector1">
            <a:avLst/>
          </a:prstGeom>
          <a:ln w="28575">
            <a:solidFill>
              <a:srgbClr val="14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9D0CB8F-E078-9957-E1F3-3846B39B8BC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970556" y="2634004"/>
            <a:ext cx="16133" cy="2074066"/>
          </a:xfrm>
          <a:prstGeom prst="straightConnector1">
            <a:avLst/>
          </a:prstGeom>
          <a:ln w="28575">
            <a:solidFill>
              <a:srgbClr val="14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405F3614-8B44-F608-6F20-B871D4440134}"/>
              </a:ext>
            </a:extLst>
          </p:cNvPr>
          <p:cNvCxnSpPr>
            <a:cxnSpLocks/>
          </p:cNvCxnSpPr>
          <p:nvPr/>
        </p:nvCxnSpPr>
        <p:spPr>
          <a:xfrm flipV="1">
            <a:off x="5149497" y="3443438"/>
            <a:ext cx="5248440" cy="1254975"/>
          </a:xfrm>
          <a:prstGeom prst="bentConnector3">
            <a:avLst>
              <a:gd name="adj1" fmla="val -307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0501CEE-61A3-9E02-9F96-444E7BD1C678}"/>
              </a:ext>
            </a:extLst>
          </p:cNvPr>
          <p:cNvGrpSpPr/>
          <p:nvPr/>
        </p:nvGrpSpPr>
        <p:grpSpPr>
          <a:xfrm>
            <a:off x="10221759" y="5505979"/>
            <a:ext cx="1736374" cy="1314911"/>
            <a:chOff x="10221759" y="5505979"/>
            <a:chExt cx="1736374" cy="1314911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84FA2169-CEE1-E915-885C-69C6140657CC}"/>
                </a:ext>
              </a:extLst>
            </p:cNvPr>
            <p:cNvCxnSpPr/>
            <p:nvPr/>
          </p:nvCxnSpPr>
          <p:spPr>
            <a:xfrm>
              <a:off x="10409793" y="5505979"/>
              <a:ext cx="13602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C237065-FAC7-3241-8A6B-32C1659C869D}"/>
                </a:ext>
              </a:extLst>
            </p:cNvPr>
            <p:cNvCxnSpPr/>
            <p:nvPr/>
          </p:nvCxnSpPr>
          <p:spPr>
            <a:xfrm>
              <a:off x="10409793" y="5957055"/>
              <a:ext cx="136029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D56A716-7361-D272-CF25-C6B421C86BD0}"/>
                </a:ext>
              </a:extLst>
            </p:cNvPr>
            <p:cNvCxnSpPr/>
            <p:nvPr/>
          </p:nvCxnSpPr>
          <p:spPr>
            <a:xfrm>
              <a:off x="10409793" y="6444747"/>
              <a:ext cx="1360298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2D58BF-5EA7-8ED8-EDB8-502FD839CC00}"/>
                </a:ext>
              </a:extLst>
            </p:cNvPr>
            <p:cNvSpPr txBox="1"/>
            <p:nvPr/>
          </p:nvSpPr>
          <p:spPr>
            <a:xfrm>
              <a:off x="10409793" y="5505979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Power Flow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ACCD9CA-961A-E88D-7791-267835FFE9EA}"/>
                </a:ext>
              </a:extLst>
            </p:cNvPr>
            <p:cNvSpPr txBox="1"/>
            <p:nvPr/>
          </p:nvSpPr>
          <p:spPr>
            <a:xfrm>
              <a:off x="10478238" y="5957055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Heat Flow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53B4D4B-B195-1A08-C05E-B9216CCE698C}"/>
                </a:ext>
              </a:extLst>
            </p:cNvPr>
            <p:cNvSpPr txBox="1"/>
            <p:nvPr/>
          </p:nvSpPr>
          <p:spPr>
            <a:xfrm>
              <a:off x="10221759" y="6451558"/>
              <a:ext cx="1736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Hydrogen Flow</a:t>
              </a:r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435BD766-B31F-63C0-836E-3C44A40EF7B4}"/>
              </a:ext>
            </a:extLst>
          </p:cNvPr>
          <p:cNvSpPr/>
          <p:nvPr/>
        </p:nvSpPr>
        <p:spPr>
          <a:xfrm>
            <a:off x="10221759" y="5361555"/>
            <a:ext cx="1690379" cy="14216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EE58E0D-19B0-CBF5-BE0B-CA9592DA9908}"/>
              </a:ext>
            </a:extLst>
          </p:cNvPr>
          <p:cNvCxnSpPr>
            <a:cxnSpLocks/>
          </p:cNvCxnSpPr>
          <p:nvPr/>
        </p:nvCxnSpPr>
        <p:spPr>
          <a:xfrm>
            <a:off x="4754305" y="2633738"/>
            <a:ext cx="0" cy="2072249"/>
          </a:xfrm>
          <a:prstGeom prst="straightConnector1">
            <a:avLst/>
          </a:prstGeom>
          <a:ln w="28575">
            <a:solidFill>
              <a:srgbClr val="14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F2B8D2D-F0CF-EDD4-BB66-70131AF7818D}"/>
              </a:ext>
            </a:extLst>
          </p:cNvPr>
          <p:cNvCxnSpPr/>
          <p:nvPr/>
        </p:nvCxnSpPr>
        <p:spPr>
          <a:xfrm>
            <a:off x="4754305" y="2633738"/>
            <a:ext cx="4159414" cy="0"/>
          </a:xfrm>
          <a:prstGeom prst="line">
            <a:avLst/>
          </a:prstGeom>
          <a:ln w="28575">
            <a:solidFill>
              <a:srgbClr val="14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7654B73-72D9-9257-11B6-60FAF9A30E1E}"/>
              </a:ext>
            </a:extLst>
          </p:cNvPr>
          <p:cNvCxnSpPr>
            <a:cxnSpLocks/>
          </p:cNvCxnSpPr>
          <p:nvPr/>
        </p:nvCxnSpPr>
        <p:spPr>
          <a:xfrm>
            <a:off x="8913719" y="2616200"/>
            <a:ext cx="0" cy="2457770"/>
          </a:xfrm>
          <a:prstGeom prst="straightConnector1">
            <a:avLst/>
          </a:prstGeom>
          <a:ln w="28575">
            <a:solidFill>
              <a:srgbClr val="14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964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EC1D621-6F6B-EA7E-0A78-46116DDFF78F}"/>
              </a:ext>
            </a:extLst>
          </p:cNvPr>
          <p:cNvGrpSpPr/>
          <p:nvPr/>
        </p:nvGrpSpPr>
        <p:grpSpPr>
          <a:xfrm>
            <a:off x="-102644" y="3276837"/>
            <a:ext cx="2186394" cy="1981799"/>
            <a:chOff x="-55389" y="2498778"/>
            <a:chExt cx="2186394" cy="198179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5D6C8E8-C1DC-B957-65FA-23F1D1027170}"/>
                </a:ext>
              </a:extLst>
            </p:cNvPr>
            <p:cNvGrpSpPr/>
            <p:nvPr/>
          </p:nvGrpSpPr>
          <p:grpSpPr>
            <a:xfrm>
              <a:off x="674548" y="2498778"/>
              <a:ext cx="1456457" cy="1659222"/>
              <a:chOff x="168202" y="3118916"/>
              <a:chExt cx="1456457" cy="1659222"/>
            </a:xfrm>
          </p:grpSpPr>
          <p:sp>
            <p:nvSpPr>
              <p:cNvPr id="38" name="Graphic 8" descr="Satellite dish with solid fill">
                <a:extLst>
                  <a:ext uri="{FF2B5EF4-FFF2-40B4-BE49-F238E27FC236}">
                    <a16:creationId xmlns:a16="http://schemas.microsoft.com/office/drawing/2014/main" id="{8B24CECF-9706-1F78-381D-BF61903AF306}"/>
                  </a:ext>
                </a:extLst>
              </p:cNvPr>
              <p:cNvSpPr/>
              <p:nvPr/>
            </p:nvSpPr>
            <p:spPr>
              <a:xfrm>
                <a:off x="238904" y="3662284"/>
                <a:ext cx="892665" cy="1115854"/>
              </a:xfrm>
              <a:custGeom>
                <a:avLst/>
                <a:gdLst>
                  <a:gd name="connsiteX0" fmla="*/ 762649 w 892665"/>
                  <a:gd name="connsiteY0" fmla="*/ 157163 h 1115853"/>
                  <a:gd name="connsiteX1" fmla="*/ 762649 w 892665"/>
                  <a:gd name="connsiteY1" fmla="*/ 642938 h 1115853"/>
                  <a:gd name="connsiteX2" fmla="*/ 522619 w 892665"/>
                  <a:gd name="connsiteY2" fmla="*/ 402908 h 1115853"/>
                  <a:gd name="connsiteX3" fmla="*/ 762649 w 892665"/>
                  <a:gd name="connsiteY3" fmla="*/ 157163 h 1115853"/>
                  <a:gd name="connsiteX4" fmla="*/ 234012 w 892665"/>
                  <a:gd name="connsiteY4" fmla="*/ 114300 h 1115853"/>
                  <a:gd name="connsiteX5" fmla="*/ 724073 w 892665"/>
                  <a:gd name="connsiteY5" fmla="*/ 114300 h 1115853"/>
                  <a:gd name="connsiteX6" fmla="*/ 482614 w 892665"/>
                  <a:gd name="connsiteY6" fmla="*/ 364331 h 1115853"/>
                  <a:gd name="connsiteX7" fmla="*/ 234012 w 892665"/>
                  <a:gd name="connsiteY7" fmla="*/ 114300 h 1115853"/>
                  <a:gd name="connsiteX8" fmla="*/ 219724 w 892665"/>
                  <a:gd name="connsiteY8" fmla="*/ 888682 h 1115853"/>
                  <a:gd name="connsiteX9" fmla="*/ 168289 w 892665"/>
                  <a:gd name="connsiteY9" fmla="*/ 837248 h 1115853"/>
                  <a:gd name="connsiteX10" fmla="*/ 219724 w 892665"/>
                  <a:gd name="connsiteY10" fmla="*/ 725805 h 1115853"/>
                  <a:gd name="connsiteX11" fmla="*/ 271159 w 892665"/>
                  <a:gd name="connsiteY11" fmla="*/ 837248 h 1115853"/>
                  <a:gd name="connsiteX12" fmla="*/ 219724 w 892665"/>
                  <a:gd name="connsiteY12" fmla="*/ 888682 h 1115853"/>
                  <a:gd name="connsiteX13" fmla="*/ 259729 w 892665"/>
                  <a:gd name="connsiteY13" fmla="*/ 930116 h 1115853"/>
                  <a:gd name="connsiteX14" fmla="*/ 296877 w 892665"/>
                  <a:gd name="connsiteY14" fmla="*/ 892969 h 1115853"/>
                  <a:gd name="connsiteX15" fmla="*/ 362599 w 892665"/>
                  <a:gd name="connsiteY15" fmla="*/ 1032986 h 1115853"/>
                  <a:gd name="connsiteX16" fmla="*/ 259729 w 892665"/>
                  <a:gd name="connsiteY16" fmla="*/ 930116 h 1115853"/>
                  <a:gd name="connsiteX17" fmla="*/ 76849 w 892665"/>
                  <a:gd name="connsiteY17" fmla="*/ 1031557 h 1115853"/>
                  <a:gd name="connsiteX18" fmla="*/ 142572 w 892665"/>
                  <a:gd name="connsiteY18" fmla="*/ 891540 h 1115853"/>
                  <a:gd name="connsiteX19" fmla="*/ 179719 w 892665"/>
                  <a:gd name="connsiteY19" fmla="*/ 928688 h 1115853"/>
                  <a:gd name="connsiteX20" fmla="*/ 76849 w 892665"/>
                  <a:gd name="connsiteY20" fmla="*/ 1031557 h 1115853"/>
                  <a:gd name="connsiteX21" fmla="*/ 219724 w 892665"/>
                  <a:gd name="connsiteY21" fmla="*/ 968693 h 1115853"/>
                  <a:gd name="connsiteX22" fmla="*/ 308307 w 892665"/>
                  <a:gd name="connsiteY22" fmla="*/ 1057275 h 1115853"/>
                  <a:gd name="connsiteX23" fmla="*/ 131142 w 892665"/>
                  <a:gd name="connsiteY23" fmla="*/ 1057275 h 1115853"/>
                  <a:gd name="connsiteX24" fmla="*/ 219724 w 892665"/>
                  <a:gd name="connsiteY24" fmla="*/ 968693 h 1115853"/>
                  <a:gd name="connsiteX25" fmla="*/ 892665 w 892665"/>
                  <a:gd name="connsiteY25" fmla="*/ 774383 h 1115853"/>
                  <a:gd name="connsiteX26" fmla="*/ 819799 w 892665"/>
                  <a:gd name="connsiteY26" fmla="*/ 700088 h 1115853"/>
                  <a:gd name="connsiteX27" fmla="*/ 819799 w 892665"/>
                  <a:gd name="connsiteY27" fmla="*/ 142875 h 1115853"/>
                  <a:gd name="connsiteX28" fmla="*/ 834087 w 892665"/>
                  <a:gd name="connsiteY28" fmla="*/ 128588 h 1115853"/>
                  <a:gd name="connsiteX29" fmla="*/ 834087 w 892665"/>
                  <a:gd name="connsiteY29" fmla="*/ 42863 h 1115853"/>
                  <a:gd name="connsiteX30" fmla="*/ 748362 w 892665"/>
                  <a:gd name="connsiteY30" fmla="*/ 42863 h 1115853"/>
                  <a:gd name="connsiteX31" fmla="*/ 734074 w 892665"/>
                  <a:gd name="connsiteY31" fmla="*/ 57150 h 1115853"/>
                  <a:gd name="connsiteX32" fmla="*/ 176862 w 892665"/>
                  <a:gd name="connsiteY32" fmla="*/ 57150 h 1115853"/>
                  <a:gd name="connsiteX33" fmla="*/ 118283 w 892665"/>
                  <a:gd name="connsiteY33" fmla="*/ 0 h 1115853"/>
                  <a:gd name="connsiteX34" fmla="*/ 48274 w 892665"/>
                  <a:gd name="connsiteY34" fmla="*/ 272891 h 1115853"/>
                  <a:gd name="connsiteX35" fmla="*/ 191149 w 892665"/>
                  <a:gd name="connsiteY35" fmla="*/ 651510 h 1115853"/>
                  <a:gd name="connsiteX36" fmla="*/ 3983 w 892665"/>
                  <a:gd name="connsiteY36" fmla="*/ 1054418 h 1115853"/>
                  <a:gd name="connsiteX37" fmla="*/ 6841 w 892665"/>
                  <a:gd name="connsiteY37" fmla="*/ 1095851 h 1115853"/>
                  <a:gd name="connsiteX38" fmla="*/ 42559 w 892665"/>
                  <a:gd name="connsiteY38" fmla="*/ 1115854 h 1115853"/>
                  <a:gd name="connsiteX39" fmla="*/ 398318 w 892665"/>
                  <a:gd name="connsiteY39" fmla="*/ 1115854 h 1115853"/>
                  <a:gd name="connsiteX40" fmla="*/ 434037 w 892665"/>
                  <a:gd name="connsiteY40" fmla="*/ 1095851 h 1115853"/>
                  <a:gd name="connsiteX41" fmla="*/ 436894 w 892665"/>
                  <a:gd name="connsiteY41" fmla="*/ 1054418 h 1115853"/>
                  <a:gd name="connsiteX42" fmla="*/ 288304 w 892665"/>
                  <a:gd name="connsiteY42" fmla="*/ 737235 h 1115853"/>
                  <a:gd name="connsiteX43" fmla="*/ 619774 w 892665"/>
                  <a:gd name="connsiteY43" fmla="*/ 842963 h 1115853"/>
                  <a:gd name="connsiteX44" fmla="*/ 892665 w 892665"/>
                  <a:gd name="connsiteY44" fmla="*/ 774383 h 1115853"/>
                  <a:gd name="connsiteX0" fmla="*/ 762649 w 892665"/>
                  <a:gd name="connsiteY0" fmla="*/ 157163 h 1115854"/>
                  <a:gd name="connsiteX1" fmla="*/ 762649 w 892665"/>
                  <a:gd name="connsiteY1" fmla="*/ 642938 h 1115854"/>
                  <a:gd name="connsiteX2" fmla="*/ 522619 w 892665"/>
                  <a:gd name="connsiteY2" fmla="*/ 402908 h 1115854"/>
                  <a:gd name="connsiteX3" fmla="*/ 762649 w 892665"/>
                  <a:gd name="connsiteY3" fmla="*/ 157163 h 1115854"/>
                  <a:gd name="connsiteX4" fmla="*/ 234012 w 892665"/>
                  <a:gd name="connsiteY4" fmla="*/ 114300 h 1115854"/>
                  <a:gd name="connsiteX5" fmla="*/ 724073 w 892665"/>
                  <a:gd name="connsiteY5" fmla="*/ 114300 h 1115854"/>
                  <a:gd name="connsiteX6" fmla="*/ 449696 w 892665"/>
                  <a:gd name="connsiteY6" fmla="*/ 397249 h 1115854"/>
                  <a:gd name="connsiteX7" fmla="*/ 234012 w 892665"/>
                  <a:gd name="connsiteY7" fmla="*/ 114300 h 1115854"/>
                  <a:gd name="connsiteX8" fmla="*/ 219724 w 892665"/>
                  <a:gd name="connsiteY8" fmla="*/ 888682 h 1115854"/>
                  <a:gd name="connsiteX9" fmla="*/ 168289 w 892665"/>
                  <a:gd name="connsiteY9" fmla="*/ 837248 h 1115854"/>
                  <a:gd name="connsiteX10" fmla="*/ 219724 w 892665"/>
                  <a:gd name="connsiteY10" fmla="*/ 725805 h 1115854"/>
                  <a:gd name="connsiteX11" fmla="*/ 271159 w 892665"/>
                  <a:gd name="connsiteY11" fmla="*/ 837248 h 1115854"/>
                  <a:gd name="connsiteX12" fmla="*/ 219724 w 892665"/>
                  <a:gd name="connsiteY12" fmla="*/ 888682 h 1115854"/>
                  <a:gd name="connsiteX13" fmla="*/ 259729 w 892665"/>
                  <a:gd name="connsiteY13" fmla="*/ 930116 h 1115854"/>
                  <a:gd name="connsiteX14" fmla="*/ 296877 w 892665"/>
                  <a:gd name="connsiteY14" fmla="*/ 892969 h 1115854"/>
                  <a:gd name="connsiteX15" fmla="*/ 362599 w 892665"/>
                  <a:gd name="connsiteY15" fmla="*/ 1032986 h 1115854"/>
                  <a:gd name="connsiteX16" fmla="*/ 259729 w 892665"/>
                  <a:gd name="connsiteY16" fmla="*/ 930116 h 1115854"/>
                  <a:gd name="connsiteX17" fmla="*/ 76849 w 892665"/>
                  <a:gd name="connsiteY17" fmla="*/ 1031557 h 1115854"/>
                  <a:gd name="connsiteX18" fmla="*/ 142572 w 892665"/>
                  <a:gd name="connsiteY18" fmla="*/ 891540 h 1115854"/>
                  <a:gd name="connsiteX19" fmla="*/ 179719 w 892665"/>
                  <a:gd name="connsiteY19" fmla="*/ 928688 h 1115854"/>
                  <a:gd name="connsiteX20" fmla="*/ 76849 w 892665"/>
                  <a:gd name="connsiteY20" fmla="*/ 1031557 h 1115854"/>
                  <a:gd name="connsiteX21" fmla="*/ 219724 w 892665"/>
                  <a:gd name="connsiteY21" fmla="*/ 968693 h 1115854"/>
                  <a:gd name="connsiteX22" fmla="*/ 308307 w 892665"/>
                  <a:gd name="connsiteY22" fmla="*/ 1057275 h 1115854"/>
                  <a:gd name="connsiteX23" fmla="*/ 131142 w 892665"/>
                  <a:gd name="connsiteY23" fmla="*/ 1057275 h 1115854"/>
                  <a:gd name="connsiteX24" fmla="*/ 219724 w 892665"/>
                  <a:gd name="connsiteY24" fmla="*/ 968693 h 1115854"/>
                  <a:gd name="connsiteX25" fmla="*/ 892665 w 892665"/>
                  <a:gd name="connsiteY25" fmla="*/ 774383 h 1115854"/>
                  <a:gd name="connsiteX26" fmla="*/ 819799 w 892665"/>
                  <a:gd name="connsiteY26" fmla="*/ 700088 h 1115854"/>
                  <a:gd name="connsiteX27" fmla="*/ 819799 w 892665"/>
                  <a:gd name="connsiteY27" fmla="*/ 142875 h 1115854"/>
                  <a:gd name="connsiteX28" fmla="*/ 834087 w 892665"/>
                  <a:gd name="connsiteY28" fmla="*/ 128588 h 1115854"/>
                  <a:gd name="connsiteX29" fmla="*/ 834087 w 892665"/>
                  <a:gd name="connsiteY29" fmla="*/ 42863 h 1115854"/>
                  <a:gd name="connsiteX30" fmla="*/ 748362 w 892665"/>
                  <a:gd name="connsiteY30" fmla="*/ 42863 h 1115854"/>
                  <a:gd name="connsiteX31" fmla="*/ 734074 w 892665"/>
                  <a:gd name="connsiteY31" fmla="*/ 57150 h 1115854"/>
                  <a:gd name="connsiteX32" fmla="*/ 176862 w 892665"/>
                  <a:gd name="connsiteY32" fmla="*/ 57150 h 1115854"/>
                  <a:gd name="connsiteX33" fmla="*/ 118283 w 892665"/>
                  <a:gd name="connsiteY33" fmla="*/ 0 h 1115854"/>
                  <a:gd name="connsiteX34" fmla="*/ 48274 w 892665"/>
                  <a:gd name="connsiteY34" fmla="*/ 272891 h 1115854"/>
                  <a:gd name="connsiteX35" fmla="*/ 191149 w 892665"/>
                  <a:gd name="connsiteY35" fmla="*/ 651510 h 1115854"/>
                  <a:gd name="connsiteX36" fmla="*/ 3983 w 892665"/>
                  <a:gd name="connsiteY36" fmla="*/ 1054418 h 1115854"/>
                  <a:gd name="connsiteX37" fmla="*/ 6841 w 892665"/>
                  <a:gd name="connsiteY37" fmla="*/ 1095851 h 1115854"/>
                  <a:gd name="connsiteX38" fmla="*/ 42559 w 892665"/>
                  <a:gd name="connsiteY38" fmla="*/ 1115854 h 1115854"/>
                  <a:gd name="connsiteX39" fmla="*/ 398318 w 892665"/>
                  <a:gd name="connsiteY39" fmla="*/ 1115854 h 1115854"/>
                  <a:gd name="connsiteX40" fmla="*/ 434037 w 892665"/>
                  <a:gd name="connsiteY40" fmla="*/ 1095851 h 1115854"/>
                  <a:gd name="connsiteX41" fmla="*/ 436894 w 892665"/>
                  <a:gd name="connsiteY41" fmla="*/ 1054418 h 1115854"/>
                  <a:gd name="connsiteX42" fmla="*/ 288304 w 892665"/>
                  <a:gd name="connsiteY42" fmla="*/ 737235 h 1115854"/>
                  <a:gd name="connsiteX43" fmla="*/ 619774 w 892665"/>
                  <a:gd name="connsiteY43" fmla="*/ 842963 h 1115854"/>
                  <a:gd name="connsiteX44" fmla="*/ 892665 w 892665"/>
                  <a:gd name="connsiteY44" fmla="*/ 774383 h 1115854"/>
                  <a:gd name="connsiteX0" fmla="*/ 762649 w 892665"/>
                  <a:gd name="connsiteY0" fmla="*/ 157163 h 1115854"/>
                  <a:gd name="connsiteX1" fmla="*/ 762649 w 892665"/>
                  <a:gd name="connsiteY1" fmla="*/ 642938 h 1115854"/>
                  <a:gd name="connsiteX2" fmla="*/ 522619 w 892665"/>
                  <a:gd name="connsiteY2" fmla="*/ 402908 h 1115854"/>
                  <a:gd name="connsiteX3" fmla="*/ 762649 w 892665"/>
                  <a:gd name="connsiteY3" fmla="*/ 157163 h 1115854"/>
                  <a:gd name="connsiteX4" fmla="*/ 168175 w 892665"/>
                  <a:gd name="connsiteY4" fmla="*/ 59436 h 1115854"/>
                  <a:gd name="connsiteX5" fmla="*/ 724073 w 892665"/>
                  <a:gd name="connsiteY5" fmla="*/ 114300 h 1115854"/>
                  <a:gd name="connsiteX6" fmla="*/ 449696 w 892665"/>
                  <a:gd name="connsiteY6" fmla="*/ 397249 h 1115854"/>
                  <a:gd name="connsiteX7" fmla="*/ 168175 w 892665"/>
                  <a:gd name="connsiteY7" fmla="*/ 59436 h 1115854"/>
                  <a:gd name="connsiteX8" fmla="*/ 219724 w 892665"/>
                  <a:gd name="connsiteY8" fmla="*/ 888682 h 1115854"/>
                  <a:gd name="connsiteX9" fmla="*/ 168289 w 892665"/>
                  <a:gd name="connsiteY9" fmla="*/ 837248 h 1115854"/>
                  <a:gd name="connsiteX10" fmla="*/ 219724 w 892665"/>
                  <a:gd name="connsiteY10" fmla="*/ 725805 h 1115854"/>
                  <a:gd name="connsiteX11" fmla="*/ 271159 w 892665"/>
                  <a:gd name="connsiteY11" fmla="*/ 837248 h 1115854"/>
                  <a:gd name="connsiteX12" fmla="*/ 219724 w 892665"/>
                  <a:gd name="connsiteY12" fmla="*/ 888682 h 1115854"/>
                  <a:gd name="connsiteX13" fmla="*/ 259729 w 892665"/>
                  <a:gd name="connsiteY13" fmla="*/ 930116 h 1115854"/>
                  <a:gd name="connsiteX14" fmla="*/ 296877 w 892665"/>
                  <a:gd name="connsiteY14" fmla="*/ 892969 h 1115854"/>
                  <a:gd name="connsiteX15" fmla="*/ 362599 w 892665"/>
                  <a:gd name="connsiteY15" fmla="*/ 1032986 h 1115854"/>
                  <a:gd name="connsiteX16" fmla="*/ 259729 w 892665"/>
                  <a:gd name="connsiteY16" fmla="*/ 930116 h 1115854"/>
                  <a:gd name="connsiteX17" fmla="*/ 76849 w 892665"/>
                  <a:gd name="connsiteY17" fmla="*/ 1031557 h 1115854"/>
                  <a:gd name="connsiteX18" fmla="*/ 142572 w 892665"/>
                  <a:gd name="connsiteY18" fmla="*/ 891540 h 1115854"/>
                  <a:gd name="connsiteX19" fmla="*/ 179719 w 892665"/>
                  <a:gd name="connsiteY19" fmla="*/ 928688 h 1115854"/>
                  <a:gd name="connsiteX20" fmla="*/ 76849 w 892665"/>
                  <a:gd name="connsiteY20" fmla="*/ 1031557 h 1115854"/>
                  <a:gd name="connsiteX21" fmla="*/ 219724 w 892665"/>
                  <a:gd name="connsiteY21" fmla="*/ 968693 h 1115854"/>
                  <a:gd name="connsiteX22" fmla="*/ 308307 w 892665"/>
                  <a:gd name="connsiteY22" fmla="*/ 1057275 h 1115854"/>
                  <a:gd name="connsiteX23" fmla="*/ 131142 w 892665"/>
                  <a:gd name="connsiteY23" fmla="*/ 1057275 h 1115854"/>
                  <a:gd name="connsiteX24" fmla="*/ 219724 w 892665"/>
                  <a:gd name="connsiteY24" fmla="*/ 968693 h 1115854"/>
                  <a:gd name="connsiteX25" fmla="*/ 892665 w 892665"/>
                  <a:gd name="connsiteY25" fmla="*/ 774383 h 1115854"/>
                  <a:gd name="connsiteX26" fmla="*/ 819799 w 892665"/>
                  <a:gd name="connsiteY26" fmla="*/ 700088 h 1115854"/>
                  <a:gd name="connsiteX27" fmla="*/ 819799 w 892665"/>
                  <a:gd name="connsiteY27" fmla="*/ 142875 h 1115854"/>
                  <a:gd name="connsiteX28" fmla="*/ 834087 w 892665"/>
                  <a:gd name="connsiteY28" fmla="*/ 128588 h 1115854"/>
                  <a:gd name="connsiteX29" fmla="*/ 834087 w 892665"/>
                  <a:gd name="connsiteY29" fmla="*/ 42863 h 1115854"/>
                  <a:gd name="connsiteX30" fmla="*/ 748362 w 892665"/>
                  <a:gd name="connsiteY30" fmla="*/ 42863 h 1115854"/>
                  <a:gd name="connsiteX31" fmla="*/ 734074 w 892665"/>
                  <a:gd name="connsiteY31" fmla="*/ 57150 h 1115854"/>
                  <a:gd name="connsiteX32" fmla="*/ 176862 w 892665"/>
                  <a:gd name="connsiteY32" fmla="*/ 57150 h 1115854"/>
                  <a:gd name="connsiteX33" fmla="*/ 118283 w 892665"/>
                  <a:gd name="connsiteY33" fmla="*/ 0 h 1115854"/>
                  <a:gd name="connsiteX34" fmla="*/ 48274 w 892665"/>
                  <a:gd name="connsiteY34" fmla="*/ 272891 h 1115854"/>
                  <a:gd name="connsiteX35" fmla="*/ 191149 w 892665"/>
                  <a:gd name="connsiteY35" fmla="*/ 651510 h 1115854"/>
                  <a:gd name="connsiteX36" fmla="*/ 3983 w 892665"/>
                  <a:gd name="connsiteY36" fmla="*/ 1054418 h 1115854"/>
                  <a:gd name="connsiteX37" fmla="*/ 6841 w 892665"/>
                  <a:gd name="connsiteY37" fmla="*/ 1095851 h 1115854"/>
                  <a:gd name="connsiteX38" fmla="*/ 42559 w 892665"/>
                  <a:gd name="connsiteY38" fmla="*/ 1115854 h 1115854"/>
                  <a:gd name="connsiteX39" fmla="*/ 398318 w 892665"/>
                  <a:gd name="connsiteY39" fmla="*/ 1115854 h 1115854"/>
                  <a:gd name="connsiteX40" fmla="*/ 434037 w 892665"/>
                  <a:gd name="connsiteY40" fmla="*/ 1095851 h 1115854"/>
                  <a:gd name="connsiteX41" fmla="*/ 436894 w 892665"/>
                  <a:gd name="connsiteY41" fmla="*/ 1054418 h 1115854"/>
                  <a:gd name="connsiteX42" fmla="*/ 288304 w 892665"/>
                  <a:gd name="connsiteY42" fmla="*/ 737235 h 1115854"/>
                  <a:gd name="connsiteX43" fmla="*/ 619774 w 892665"/>
                  <a:gd name="connsiteY43" fmla="*/ 842963 h 1115854"/>
                  <a:gd name="connsiteX44" fmla="*/ 892665 w 892665"/>
                  <a:gd name="connsiteY44" fmla="*/ 774383 h 1115854"/>
                  <a:gd name="connsiteX0" fmla="*/ 762649 w 892665"/>
                  <a:gd name="connsiteY0" fmla="*/ 157163 h 1115854"/>
                  <a:gd name="connsiteX1" fmla="*/ 762649 w 892665"/>
                  <a:gd name="connsiteY1" fmla="*/ 642938 h 1115854"/>
                  <a:gd name="connsiteX2" fmla="*/ 522619 w 892665"/>
                  <a:gd name="connsiteY2" fmla="*/ 402908 h 1115854"/>
                  <a:gd name="connsiteX3" fmla="*/ 762649 w 892665"/>
                  <a:gd name="connsiteY3" fmla="*/ 157163 h 1115854"/>
                  <a:gd name="connsiteX4" fmla="*/ 168175 w 892665"/>
                  <a:gd name="connsiteY4" fmla="*/ 59436 h 1115854"/>
                  <a:gd name="connsiteX5" fmla="*/ 724073 w 892665"/>
                  <a:gd name="connsiteY5" fmla="*/ 114300 h 1115854"/>
                  <a:gd name="connsiteX6" fmla="*/ 449696 w 892665"/>
                  <a:gd name="connsiteY6" fmla="*/ 397249 h 1115854"/>
                  <a:gd name="connsiteX7" fmla="*/ 168175 w 892665"/>
                  <a:gd name="connsiteY7" fmla="*/ 59436 h 1115854"/>
                  <a:gd name="connsiteX8" fmla="*/ 219724 w 892665"/>
                  <a:gd name="connsiteY8" fmla="*/ 888682 h 1115854"/>
                  <a:gd name="connsiteX9" fmla="*/ 168289 w 892665"/>
                  <a:gd name="connsiteY9" fmla="*/ 837248 h 1115854"/>
                  <a:gd name="connsiteX10" fmla="*/ 219724 w 892665"/>
                  <a:gd name="connsiteY10" fmla="*/ 725805 h 1115854"/>
                  <a:gd name="connsiteX11" fmla="*/ 271159 w 892665"/>
                  <a:gd name="connsiteY11" fmla="*/ 837248 h 1115854"/>
                  <a:gd name="connsiteX12" fmla="*/ 219724 w 892665"/>
                  <a:gd name="connsiteY12" fmla="*/ 888682 h 1115854"/>
                  <a:gd name="connsiteX13" fmla="*/ 259729 w 892665"/>
                  <a:gd name="connsiteY13" fmla="*/ 930116 h 1115854"/>
                  <a:gd name="connsiteX14" fmla="*/ 296877 w 892665"/>
                  <a:gd name="connsiteY14" fmla="*/ 892969 h 1115854"/>
                  <a:gd name="connsiteX15" fmla="*/ 362599 w 892665"/>
                  <a:gd name="connsiteY15" fmla="*/ 1032986 h 1115854"/>
                  <a:gd name="connsiteX16" fmla="*/ 259729 w 892665"/>
                  <a:gd name="connsiteY16" fmla="*/ 930116 h 1115854"/>
                  <a:gd name="connsiteX17" fmla="*/ 76849 w 892665"/>
                  <a:gd name="connsiteY17" fmla="*/ 1031557 h 1115854"/>
                  <a:gd name="connsiteX18" fmla="*/ 142572 w 892665"/>
                  <a:gd name="connsiteY18" fmla="*/ 891540 h 1115854"/>
                  <a:gd name="connsiteX19" fmla="*/ 179719 w 892665"/>
                  <a:gd name="connsiteY19" fmla="*/ 928688 h 1115854"/>
                  <a:gd name="connsiteX20" fmla="*/ 76849 w 892665"/>
                  <a:gd name="connsiteY20" fmla="*/ 1031557 h 1115854"/>
                  <a:gd name="connsiteX21" fmla="*/ 219724 w 892665"/>
                  <a:gd name="connsiteY21" fmla="*/ 968693 h 1115854"/>
                  <a:gd name="connsiteX22" fmla="*/ 308307 w 892665"/>
                  <a:gd name="connsiteY22" fmla="*/ 1057275 h 1115854"/>
                  <a:gd name="connsiteX23" fmla="*/ 131142 w 892665"/>
                  <a:gd name="connsiteY23" fmla="*/ 1057275 h 1115854"/>
                  <a:gd name="connsiteX24" fmla="*/ 219724 w 892665"/>
                  <a:gd name="connsiteY24" fmla="*/ 968693 h 1115854"/>
                  <a:gd name="connsiteX25" fmla="*/ 892665 w 892665"/>
                  <a:gd name="connsiteY25" fmla="*/ 774383 h 1115854"/>
                  <a:gd name="connsiteX26" fmla="*/ 819799 w 892665"/>
                  <a:gd name="connsiteY26" fmla="*/ 700088 h 1115854"/>
                  <a:gd name="connsiteX27" fmla="*/ 819799 w 892665"/>
                  <a:gd name="connsiteY27" fmla="*/ 142875 h 1115854"/>
                  <a:gd name="connsiteX28" fmla="*/ 834087 w 892665"/>
                  <a:gd name="connsiteY28" fmla="*/ 128588 h 1115854"/>
                  <a:gd name="connsiteX29" fmla="*/ 834087 w 892665"/>
                  <a:gd name="connsiteY29" fmla="*/ 42863 h 1115854"/>
                  <a:gd name="connsiteX30" fmla="*/ 748362 w 892665"/>
                  <a:gd name="connsiteY30" fmla="*/ 42863 h 1115854"/>
                  <a:gd name="connsiteX31" fmla="*/ 734074 w 892665"/>
                  <a:gd name="connsiteY31" fmla="*/ 57150 h 1115854"/>
                  <a:gd name="connsiteX32" fmla="*/ 143944 w 892665"/>
                  <a:gd name="connsiteY32" fmla="*/ 16917 h 1115854"/>
                  <a:gd name="connsiteX33" fmla="*/ 118283 w 892665"/>
                  <a:gd name="connsiteY33" fmla="*/ 0 h 1115854"/>
                  <a:gd name="connsiteX34" fmla="*/ 48274 w 892665"/>
                  <a:gd name="connsiteY34" fmla="*/ 272891 h 1115854"/>
                  <a:gd name="connsiteX35" fmla="*/ 191149 w 892665"/>
                  <a:gd name="connsiteY35" fmla="*/ 651510 h 1115854"/>
                  <a:gd name="connsiteX36" fmla="*/ 3983 w 892665"/>
                  <a:gd name="connsiteY36" fmla="*/ 1054418 h 1115854"/>
                  <a:gd name="connsiteX37" fmla="*/ 6841 w 892665"/>
                  <a:gd name="connsiteY37" fmla="*/ 1095851 h 1115854"/>
                  <a:gd name="connsiteX38" fmla="*/ 42559 w 892665"/>
                  <a:gd name="connsiteY38" fmla="*/ 1115854 h 1115854"/>
                  <a:gd name="connsiteX39" fmla="*/ 398318 w 892665"/>
                  <a:gd name="connsiteY39" fmla="*/ 1115854 h 1115854"/>
                  <a:gd name="connsiteX40" fmla="*/ 434037 w 892665"/>
                  <a:gd name="connsiteY40" fmla="*/ 1095851 h 1115854"/>
                  <a:gd name="connsiteX41" fmla="*/ 436894 w 892665"/>
                  <a:gd name="connsiteY41" fmla="*/ 1054418 h 1115854"/>
                  <a:gd name="connsiteX42" fmla="*/ 288304 w 892665"/>
                  <a:gd name="connsiteY42" fmla="*/ 737235 h 1115854"/>
                  <a:gd name="connsiteX43" fmla="*/ 619774 w 892665"/>
                  <a:gd name="connsiteY43" fmla="*/ 842963 h 1115854"/>
                  <a:gd name="connsiteX44" fmla="*/ 892665 w 892665"/>
                  <a:gd name="connsiteY44" fmla="*/ 774383 h 1115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892665" h="1115854">
                    <a:moveTo>
                      <a:pt x="762649" y="157163"/>
                    </a:moveTo>
                    <a:lnTo>
                      <a:pt x="762649" y="642938"/>
                    </a:lnTo>
                    <a:lnTo>
                      <a:pt x="522619" y="402908"/>
                    </a:lnTo>
                    <a:lnTo>
                      <a:pt x="762649" y="157163"/>
                    </a:lnTo>
                    <a:close/>
                    <a:moveTo>
                      <a:pt x="168175" y="59436"/>
                    </a:moveTo>
                    <a:lnTo>
                      <a:pt x="724073" y="114300"/>
                    </a:lnTo>
                    <a:lnTo>
                      <a:pt x="449696" y="397249"/>
                    </a:lnTo>
                    <a:cubicBezTo>
                      <a:pt x="366829" y="313905"/>
                      <a:pt x="251042" y="142780"/>
                      <a:pt x="168175" y="59436"/>
                    </a:cubicBezTo>
                    <a:close/>
                    <a:moveTo>
                      <a:pt x="219724" y="888682"/>
                    </a:moveTo>
                    <a:lnTo>
                      <a:pt x="168289" y="837248"/>
                    </a:lnTo>
                    <a:lnTo>
                      <a:pt x="219724" y="725805"/>
                    </a:lnTo>
                    <a:lnTo>
                      <a:pt x="271159" y="837248"/>
                    </a:lnTo>
                    <a:lnTo>
                      <a:pt x="219724" y="888682"/>
                    </a:lnTo>
                    <a:close/>
                    <a:moveTo>
                      <a:pt x="259729" y="930116"/>
                    </a:moveTo>
                    <a:lnTo>
                      <a:pt x="296877" y="892969"/>
                    </a:lnTo>
                    <a:lnTo>
                      <a:pt x="362599" y="1032986"/>
                    </a:lnTo>
                    <a:lnTo>
                      <a:pt x="259729" y="930116"/>
                    </a:lnTo>
                    <a:close/>
                    <a:moveTo>
                      <a:pt x="76849" y="1031557"/>
                    </a:moveTo>
                    <a:lnTo>
                      <a:pt x="142572" y="891540"/>
                    </a:lnTo>
                    <a:lnTo>
                      <a:pt x="179719" y="928688"/>
                    </a:lnTo>
                    <a:lnTo>
                      <a:pt x="76849" y="1031557"/>
                    </a:lnTo>
                    <a:close/>
                    <a:moveTo>
                      <a:pt x="219724" y="968693"/>
                    </a:moveTo>
                    <a:lnTo>
                      <a:pt x="308307" y="1057275"/>
                    </a:lnTo>
                    <a:lnTo>
                      <a:pt x="131142" y="1057275"/>
                    </a:lnTo>
                    <a:lnTo>
                      <a:pt x="219724" y="968693"/>
                    </a:lnTo>
                    <a:close/>
                    <a:moveTo>
                      <a:pt x="892665" y="774383"/>
                    </a:moveTo>
                    <a:lnTo>
                      <a:pt x="819799" y="700088"/>
                    </a:lnTo>
                    <a:lnTo>
                      <a:pt x="819799" y="142875"/>
                    </a:lnTo>
                    <a:lnTo>
                      <a:pt x="834087" y="128588"/>
                    </a:lnTo>
                    <a:cubicBezTo>
                      <a:pt x="858376" y="104299"/>
                      <a:pt x="858376" y="67151"/>
                      <a:pt x="834087" y="42863"/>
                    </a:cubicBezTo>
                    <a:cubicBezTo>
                      <a:pt x="809798" y="18574"/>
                      <a:pt x="772651" y="18574"/>
                      <a:pt x="748362" y="42863"/>
                    </a:cubicBezTo>
                    <a:lnTo>
                      <a:pt x="734074" y="57150"/>
                    </a:lnTo>
                    <a:lnTo>
                      <a:pt x="143944" y="16917"/>
                    </a:lnTo>
                    <a:lnTo>
                      <a:pt x="118283" y="0"/>
                    </a:lnTo>
                    <a:cubicBezTo>
                      <a:pt x="73992" y="80010"/>
                      <a:pt x="48274" y="174308"/>
                      <a:pt x="48274" y="272891"/>
                    </a:cubicBezTo>
                    <a:cubicBezTo>
                      <a:pt x="48274" y="418624"/>
                      <a:pt x="102567" y="550069"/>
                      <a:pt x="191149" y="651510"/>
                    </a:cubicBezTo>
                    <a:lnTo>
                      <a:pt x="3983" y="1054418"/>
                    </a:lnTo>
                    <a:cubicBezTo>
                      <a:pt x="-1732" y="1067276"/>
                      <a:pt x="-1732" y="1082993"/>
                      <a:pt x="6841" y="1095851"/>
                    </a:cubicBezTo>
                    <a:cubicBezTo>
                      <a:pt x="15413" y="1108710"/>
                      <a:pt x="28272" y="1115854"/>
                      <a:pt x="42559" y="1115854"/>
                    </a:cubicBezTo>
                    <a:lnTo>
                      <a:pt x="398318" y="1115854"/>
                    </a:lnTo>
                    <a:cubicBezTo>
                      <a:pt x="412605" y="1115854"/>
                      <a:pt x="426893" y="1108710"/>
                      <a:pt x="434037" y="1095851"/>
                    </a:cubicBezTo>
                    <a:cubicBezTo>
                      <a:pt x="441180" y="1082993"/>
                      <a:pt x="442609" y="1068705"/>
                      <a:pt x="436894" y="1054418"/>
                    </a:cubicBezTo>
                    <a:lnTo>
                      <a:pt x="288304" y="737235"/>
                    </a:lnTo>
                    <a:cubicBezTo>
                      <a:pt x="382602" y="802957"/>
                      <a:pt x="496902" y="842963"/>
                      <a:pt x="619774" y="842963"/>
                    </a:cubicBezTo>
                    <a:cubicBezTo>
                      <a:pt x="718358" y="844391"/>
                      <a:pt x="811227" y="817245"/>
                      <a:pt x="892665" y="7743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4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Moon 38">
                <a:extLst>
                  <a:ext uri="{FF2B5EF4-FFF2-40B4-BE49-F238E27FC236}">
                    <a16:creationId xmlns:a16="http://schemas.microsoft.com/office/drawing/2014/main" id="{5FAFD577-C09A-F9B6-6259-97396B553F5B}"/>
                  </a:ext>
                </a:extLst>
              </p:cNvPr>
              <p:cNvSpPr/>
              <p:nvPr/>
            </p:nvSpPr>
            <p:spPr>
              <a:xfrm rot="18840457">
                <a:off x="651286" y="3535717"/>
                <a:ext cx="136733" cy="1102902"/>
              </a:xfrm>
              <a:prstGeom prst="moon">
                <a:avLst>
                  <a:gd name="adj" fmla="val 35248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Direct Access Storage 39">
                <a:extLst>
                  <a:ext uri="{FF2B5EF4-FFF2-40B4-BE49-F238E27FC236}">
                    <a16:creationId xmlns:a16="http://schemas.microsoft.com/office/drawing/2014/main" id="{A1FAF433-14BC-8995-6172-4B6CA0B28F28}"/>
                  </a:ext>
                </a:extLst>
              </p:cNvPr>
              <p:cNvSpPr/>
              <p:nvPr/>
            </p:nvSpPr>
            <p:spPr>
              <a:xfrm rot="18922990">
                <a:off x="495064" y="3118916"/>
                <a:ext cx="1129595" cy="1192900"/>
              </a:xfrm>
              <a:prstGeom prst="flowChartMagneticDru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88B99E-3D5E-3261-281C-37A64EABB916}"/>
                </a:ext>
              </a:extLst>
            </p:cNvPr>
            <p:cNvSpPr txBox="1"/>
            <p:nvPr/>
          </p:nvSpPr>
          <p:spPr>
            <a:xfrm>
              <a:off x="-55389" y="4111245"/>
              <a:ext cx="2172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Concentrated Solar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E043372-2E76-588E-2884-9B787DF510DA}"/>
              </a:ext>
            </a:extLst>
          </p:cNvPr>
          <p:cNvGrpSpPr/>
          <p:nvPr/>
        </p:nvGrpSpPr>
        <p:grpSpPr>
          <a:xfrm>
            <a:off x="8019885" y="4850383"/>
            <a:ext cx="1787669" cy="1518281"/>
            <a:chOff x="5209472" y="796135"/>
            <a:chExt cx="1787669" cy="1518281"/>
          </a:xfrm>
        </p:grpSpPr>
        <p:pic>
          <p:nvPicPr>
            <p:cNvPr id="19" name="Graphic 18" descr="Battery charging with solid fill">
              <a:extLst>
                <a:ext uri="{FF2B5EF4-FFF2-40B4-BE49-F238E27FC236}">
                  <a16:creationId xmlns:a16="http://schemas.microsoft.com/office/drawing/2014/main" id="{C46CA910-0634-8941-B764-6B9F90A6F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7507" y="796135"/>
              <a:ext cx="1371600" cy="13716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EE2852-121A-DEA3-AB10-8C9C23807236}"/>
                </a:ext>
              </a:extLst>
            </p:cNvPr>
            <p:cNvSpPr txBox="1"/>
            <p:nvPr/>
          </p:nvSpPr>
          <p:spPr>
            <a:xfrm>
              <a:off x="5209472" y="1945084"/>
              <a:ext cx="1787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Battery Storage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0B6ED20-308F-D073-484A-9AF978150934}"/>
              </a:ext>
            </a:extLst>
          </p:cNvPr>
          <p:cNvGrpSpPr/>
          <p:nvPr/>
        </p:nvGrpSpPr>
        <p:grpSpPr>
          <a:xfrm>
            <a:off x="6032313" y="4708070"/>
            <a:ext cx="1967205" cy="1656225"/>
            <a:chOff x="5941709" y="4753840"/>
            <a:chExt cx="1967205" cy="165622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0E0114-9553-12E6-6D21-2E0852992149}"/>
                </a:ext>
              </a:extLst>
            </p:cNvPr>
            <p:cNvGrpSpPr/>
            <p:nvPr/>
          </p:nvGrpSpPr>
          <p:grpSpPr>
            <a:xfrm>
              <a:off x="6219679" y="4753840"/>
              <a:ext cx="1352811" cy="1342580"/>
              <a:chOff x="5404981" y="2485478"/>
              <a:chExt cx="1352811" cy="1342580"/>
            </a:xfrm>
          </p:grpSpPr>
          <p:pic>
            <p:nvPicPr>
              <p:cNvPr id="17" name="Graphic 16" descr="Thermometer outline">
                <a:extLst>
                  <a:ext uri="{FF2B5EF4-FFF2-40B4-BE49-F238E27FC236}">
                    <a16:creationId xmlns:a16="http://schemas.microsoft.com/office/drawing/2014/main" id="{85890858-8762-1625-F94E-114096FB21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3414" y="291365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0" name="Magnetic Disk 19">
                <a:extLst>
                  <a:ext uri="{FF2B5EF4-FFF2-40B4-BE49-F238E27FC236}">
                    <a16:creationId xmlns:a16="http://schemas.microsoft.com/office/drawing/2014/main" id="{F557585E-6795-9738-28B0-CC8CF00ECAE4}"/>
                  </a:ext>
                </a:extLst>
              </p:cNvPr>
              <p:cNvSpPr/>
              <p:nvPr/>
            </p:nvSpPr>
            <p:spPr>
              <a:xfrm>
                <a:off x="5404981" y="2485478"/>
                <a:ext cx="1352811" cy="1342580"/>
              </a:xfrm>
              <a:prstGeom prst="flowChartMagneticDisk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790964-6EC4-4072-85CF-7CA893B61C6D}"/>
                </a:ext>
              </a:extLst>
            </p:cNvPr>
            <p:cNvSpPr txBox="1"/>
            <p:nvPr/>
          </p:nvSpPr>
          <p:spPr>
            <a:xfrm>
              <a:off x="5941709" y="6040733"/>
              <a:ext cx="1967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Thermal Storage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BB64357-5564-58CA-C14B-9F95E42176F8}"/>
              </a:ext>
            </a:extLst>
          </p:cNvPr>
          <p:cNvGrpSpPr/>
          <p:nvPr/>
        </p:nvGrpSpPr>
        <p:grpSpPr>
          <a:xfrm>
            <a:off x="2394474" y="4705987"/>
            <a:ext cx="3715505" cy="2246706"/>
            <a:chOff x="4252868" y="4350914"/>
            <a:chExt cx="3715505" cy="224670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4E35B94-B74C-5E14-F31F-077F3B767B65}"/>
                </a:ext>
              </a:extLst>
            </p:cNvPr>
            <p:cNvGrpSpPr/>
            <p:nvPr/>
          </p:nvGrpSpPr>
          <p:grpSpPr>
            <a:xfrm>
              <a:off x="5147068" y="4350914"/>
              <a:ext cx="1947797" cy="1305838"/>
              <a:chOff x="5147068" y="4350914"/>
              <a:chExt cx="1947797" cy="1305838"/>
            </a:xfrm>
          </p:grpSpPr>
          <p:pic>
            <p:nvPicPr>
              <p:cNvPr id="11" name="Graphic 10" descr="Power outline">
                <a:extLst>
                  <a:ext uri="{FF2B5EF4-FFF2-40B4-BE49-F238E27FC236}">
                    <a16:creationId xmlns:a16="http://schemas.microsoft.com/office/drawing/2014/main" id="{73F3224F-AEA0-A56B-639F-A3D7FFAE8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155499" y="456417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14" descr="High voltage with solid fill">
                <a:extLst>
                  <a:ext uri="{FF2B5EF4-FFF2-40B4-BE49-F238E27FC236}">
                    <a16:creationId xmlns:a16="http://schemas.microsoft.com/office/drawing/2014/main" id="{7645137B-4592-93DD-D79E-BAEBCEF9A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181600" y="456417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1" name="Process 20">
                <a:extLst>
                  <a:ext uri="{FF2B5EF4-FFF2-40B4-BE49-F238E27FC236}">
                    <a16:creationId xmlns:a16="http://schemas.microsoft.com/office/drawing/2014/main" id="{AB6DD0D9-CF2F-C2F2-A607-EEEAC4EE2B9F}"/>
                  </a:ext>
                </a:extLst>
              </p:cNvPr>
              <p:cNvSpPr/>
              <p:nvPr/>
            </p:nvSpPr>
            <p:spPr>
              <a:xfrm>
                <a:off x="5147068" y="4350914"/>
                <a:ext cx="1947797" cy="1305838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E923C76-6BD3-3EE1-FC91-174513C33CA0}"/>
                </a:ext>
              </a:extLst>
            </p:cNvPr>
            <p:cNvSpPr txBox="1"/>
            <p:nvPr/>
          </p:nvSpPr>
          <p:spPr>
            <a:xfrm>
              <a:off x="4252868" y="5674290"/>
              <a:ext cx="37155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Water Deionization &amp; Electrolysis,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Hydrogen Storage,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Fuel Cell Power Generation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9848C52-3CA5-8AA4-AF1A-06C0B3B1FB88}"/>
              </a:ext>
            </a:extLst>
          </p:cNvPr>
          <p:cNvGrpSpPr/>
          <p:nvPr/>
        </p:nvGrpSpPr>
        <p:grpSpPr>
          <a:xfrm>
            <a:off x="9998262" y="2757683"/>
            <a:ext cx="1890261" cy="1833265"/>
            <a:chOff x="9858572" y="3649771"/>
            <a:chExt cx="1890261" cy="1833265"/>
          </a:xfrm>
        </p:grpSpPr>
        <p:pic>
          <p:nvPicPr>
            <p:cNvPr id="29" name="Graphic 28" descr="Leaf with solid fill">
              <a:extLst>
                <a:ext uri="{FF2B5EF4-FFF2-40B4-BE49-F238E27FC236}">
                  <a16:creationId xmlns:a16="http://schemas.microsoft.com/office/drawing/2014/main" id="{4996F0C5-5B13-F129-518A-B35C8C1C4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117899" y="3649771"/>
              <a:ext cx="1371600" cy="13716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48D1F20-1022-4CAB-3FBA-9625EF279923}"/>
                </a:ext>
              </a:extLst>
            </p:cNvPr>
            <p:cNvSpPr txBox="1"/>
            <p:nvPr/>
          </p:nvSpPr>
          <p:spPr>
            <a:xfrm>
              <a:off x="9858572" y="4836705"/>
              <a:ext cx="18902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Green Hydrogen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Markets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B5AD5A-BB33-F84D-7751-31ACDB59C3F8}"/>
              </a:ext>
            </a:extLst>
          </p:cNvPr>
          <p:cNvGrpSpPr/>
          <p:nvPr/>
        </p:nvGrpSpPr>
        <p:grpSpPr>
          <a:xfrm>
            <a:off x="10100442" y="1192384"/>
            <a:ext cx="1723550" cy="1720999"/>
            <a:chOff x="9963193" y="895403"/>
            <a:chExt cx="1723550" cy="1720999"/>
          </a:xfrm>
        </p:grpSpPr>
        <p:pic>
          <p:nvPicPr>
            <p:cNvPr id="13" name="Graphic 12" descr="Electric Tower with solid fill">
              <a:extLst>
                <a:ext uri="{FF2B5EF4-FFF2-40B4-BE49-F238E27FC236}">
                  <a16:creationId xmlns:a16="http://schemas.microsoft.com/office/drawing/2014/main" id="{BDB92F01-7A05-05B2-A314-91A595576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139161" y="895403"/>
              <a:ext cx="1371600" cy="13716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0E12ED-B5AD-D1EB-1FAD-CA6149845766}"/>
                </a:ext>
              </a:extLst>
            </p:cNvPr>
            <p:cNvSpPr txBox="1"/>
            <p:nvPr/>
          </p:nvSpPr>
          <p:spPr>
            <a:xfrm>
              <a:off x="9963193" y="2247070"/>
              <a:ext cx="1723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Power Markets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888C5FC-E1C7-FE97-E7DC-501C7058C7FE}"/>
              </a:ext>
            </a:extLst>
          </p:cNvPr>
          <p:cNvGrpSpPr/>
          <p:nvPr/>
        </p:nvGrpSpPr>
        <p:grpSpPr>
          <a:xfrm>
            <a:off x="464445" y="367512"/>
            <a:ext cx="1428596" cy="1740932"/>
            <a:chOff x="0" y="1078283"/>
            <a:chExt cx="1428596" cy="1740932"/>
          </a:xfrm>
        </p:grpSpPr>
        <p:pic>
          <p:nvPicPr>
            <p:cNvPr id="7" name="Graphic 6" descr="Wind Turbines with solid fill">
              <a:extLst>
                <a:ext uri="{FF2B5EF4-FFF2-40B4-BE49-F238E27FC236}">
                  <a16:creationId xmlns:a16="http://schemas.microsoft.com/office/drawing/2014/main" id="{10BA3F90-CF7E-96E9-CE68-88DDF82E8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0" y="1078283"/>
              <a:ext cx="1371600" cy="13716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C1C491F-F30B-BF5A-2207-6154CCFFBA69}"/>
                </a:ext>
              </a:extLst>
            </p:cNvPr>
            <p:cNvSpPr txBox="1"/>
            <p:nvPr/>
          </p:nvSpPr>
          <p:spPr>
            <a:xfrm>
              <a:off x="0" y="2449883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Wind Power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A42A8F7-4391-35A5-B50C-5F78B2953723}"/>
              </a:ext>
            </a:extLst>
          </p:cNvPr>
          <p:cNvGrpSpPr/>
          <p:nvPr/>
        </p:nvGrpSpPr>
        <p:grpSpPr>
          <a:xfrm>
            <a:off x="303477" y="2147766"/>
            <a:ext cx="1371600" cy="1647867"/>
            <a:chOff x="1706811" y="1965799"/>
            <a:chExt cx="1371600" cy="1647867"/>
          </a:xfrm>
        </p:grpSpPr>
        <p:pic>
          <p:nvPicPr>
            <p:cNvPr id="5" name="Graphic 4" descr="Solar Panels with solid fill">
              <a:extLst>
                <a:ext uri="{FF2B5EF4-FFF2-40B4-BE49-F238E27FC236}">
                  <a16:creationId xmlns:a16="http://schemas.microsoft.com/office/drawing/2014/main" id="{3BF39A8C-6F89-8432-0E27-7C1E0DFC9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706811" y="1965799"/>
              <a:ext cx="1371600" cy="13716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74F876-8CC2-B70E-489F-8B20E4E3453D}"/>
                </a:ext>
              </a:extLst>
            </p:cNvPr>
            <p:cNvSpPr txBox="1"/>
            <p:nvPr/>
          </p:nvSpPr>
          <p:spPr>
            <a:xfrm>
              <a:off x="2207708" y="3244334"/>
              <a:ext cx="492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PV</a:t>
              </a:r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EB89AAC7-D105-9D55-3DCD-ED69808374A1}"/>
              </a:ext>
            </a:extLst>
          </p:cNvPr>
          <p:cNvSpPr/>
          <p:nvPr/>
        </p:nvSpPr>
        <p:spPr>
          <a:xfrm>
            <a:off x="5561801" y="1831964"/>
            <a:ext cx="182880" cy="18288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C305267-6D9A-1DAF-944D-26B3432796CB}"/>
              </a:ext>
            </a:extLst>
          </p:cNvPr>
          <p:cNvCxnSpPr>
            <a:stCxn id="35" idx="3"/>
            <a:endCxn id="45" idx="2"/>
          </p:cNvCxnSpPr>
          <p:nvPr/>
        </p:nvCxnSpPr>
        <p:spPr>
          <a:xfrm flipV="1">
            <a:off x="1893041" y="1923404"/>
            <a:ext cx="3668760" cy="37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2A2E7368-7D93-A9EC-F343-A312E17AD178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5744681" y="1917605"/>
            <a:ext cx="4653256" cy="5799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8232C9F4-D385-58F8-4AB2-C8E26CC4CF6A}"/>
              </a:ext>
            </a:extLst>
          </p:cNvPr>
          <p:cNvCxnSpPr>
            <a:stCxn id="42" idx="3"/>
          </p:cNvCxnSpPr>
          <p:nvPr/>
        </p:nvCxnSpPr>
        <p:spPr>
          <a:xfrm flipV="1">
            <a:off x="2069746" y="1917605"/>
            <a:ext cx="362169" cy="3156365"/>
          </a:xfrm>
          <a:prstGeom prst="bentConnector2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22C6E09-D20F-7761-6590-86C2F973A6DC}"/>
              </a:ext>
            </a:extLst>
          </p:cNvPr>
          <p:cNvCxnSpPr>
            <a:stCxn id="36" idx="3"/>
          </p:cNvCxnSpPr>
          <p:nvPr/>
        </p:nvCxnSpPr>
        <p:spPr>
          <a:xfrm>
            <a:off x="1296818" y="3610967"/>
            <a:ext cx="113509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882143D-8928-F5FA-22D6-31C42BBE1707}"/>
              </a:ext>
            </a:extLst>
          </p:cNvPr>
          <p:cNvSpPr/>
          <p:nvPr/>
        </p:nvSpPr>
        <p:spPr>
          <a:xfrm>
            <a:off x="5490027" y="3820955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16FFA94-AB7C-32C9-A6BB-996908D97F55}"/>
              </a:ext>
            </a:extLst>
          </p:cNvPr>
          <p:cNvCxnSpPr>
            <a:endCxn id="48" idx="2"/>
          </p:cNvCxnSpPr>
          <p:nvPr/>
        </p:nvCxnSpPr>
        <p:spPr>
          <a:xfrm flipV="1">
            <a:off x="1589363" y="3912395"/>
            <a:ext cx="3900664" cy="933106"/>
          </a:xfrm>
          <a:prstGeom prst="bentConnector3">
            <a:avLst>
              <a:gd name="adj1" fmla="val 18328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B0C6BEB5-FF27-7419-2BC9-545E1EDCCF90}"/>
              </a:ext>
            </a:extLst>
          </p:cNvPr>
          <p:cNvCxnSpPr>
            <a:cxnSpLocks/>
            <a:stCxn id="48" idx="4"/>
            <a:endCxn id="20" idx="2"/>
          </p:cNvCxnSpPr>
          <p:nvPr/>
        </p:nvCxnSpPr>
        <p:spPr>
          <a:xfrm rot="16200000" flipH="1">
            <a:off x="5258113" y="4327189"/>
            <a:ext cx="1375525" cy="728816"/>
          </a:xfrm>
          <a:prstGeom prst="bentConnector2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81CC6A-2B26-3C09-B964-FA2620C9C8F4}"/>
              </a:ext>
            </a:extLst>
          </p:cNvPr>
          <p:cNvCxnSpPr>
            <a:cxnSpLocks/>
          </p:cNvCxnSpPr>
          <p:nvPr/>
        </p:nvCxnSpPr>
        <p:spPr>
          <a:xfrm flipH="1">
            <a:off x="5312664" y="5379360"/>
            <a:ext cx="31469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A9F3354-D228-08D5-0B7E-9D62B2264250}"/>
              </a:ext>
            </a:extLst>
          </p:cNvPr>
          <p:cNvCxnSpPr>
            <a:cxnSpLocks/>
            <a:endCxn id="45" idx="4"/>
          </p:cNvCxnSpPr>
          <p:nvPr/>
        </p:nvCxnSpPr>
        <p:spPr>
          <a:xfrm flipV="1">
            <a:off x="5653241" y="2014844"/>
            <a:ext cx="0" cy="601356"/>
          </a:xfrm>
          <a:prstGeom prst="straightConnector1">
            <a:avLst/>
          </a:prstGeom>
          <a:ln w="28575">
            <a:solidFill>
              <a:srgbClr val="14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9D0CB8F-E078-9957-E1F3-3846B39B8BC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970556" y="2634004"/>
            <a:ext cx="16133" cy="2074066"/>
          </a:xfrm>
          <a:prstGeom prst="straightConnector1">
            <a:avLst/>
          </a:prstGeom>
          <a:ln w="28575">
            <a:solidFill>
              <a:srgbClr val="14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405F3614-8B44-F608-6F20-B871D4440134}"/>
              </a:ext>
            </a:extLst>
          </p:cNvPr>
          <p:cNvCxnSpPr>
            <a:cxnSpLocks/>
          </p:cNvCxnSpPr>
          <p:nvPr/>
        </p:nvCxnSpPr>
        <p:spPr>
          <a:xfrm flipV="1">
            <a:off x="5149497" y="3443438"/>
            <a:ext cx="5248440" cy="1254975"/>
          </a:xfrm>
          <a:prstGeom prst="bentConnector3">
            <a:avLst>
              <a:gd name="adj1" fmla="val -307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0501CEE-61A3-9E02-9F96-444E7BD1C678}"/>
              </a:ext>
            </a:extLst>
          </p:cNvPr>
          <p:cNvGrpSpPr/>
          <p:nvPr/>
        </p:nvGrpSpPr>
        <p:grpSpPr>
          <a:xfrm>
            <a:off x="10221759" y="5505979"/>
            <a:ext cx="1736374" cy="1314911"/>
            <a:chOff x="10221759" y="5505979"/>
            <a:chExt cx="1736374" cy="1314911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84FA2169-CEE1-E915-885C-69C6140657CC}"/>
                </a:ext>
              </a:extLst>
            </p:cNvPr>
            <p:cNvCxnSpPr/>
            <p:nvPr/>
          </p:nvCxnSpPr>
          <p:spPr>
            <a:xfrm>
              <a:off x="10409793" y="5505979"/>
              <a:ext cx="13602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C237065-FAC7-3241-8A6B-32C1659C869D}"/>
                </a:ext>
              </a:extLst>
            </p:cNvPr>
            <p:cNvCxnSpPr/>
            <p:nvPr/>
          </p:nvCxnSpPr>
          <p:spPr>
            <a:xfrm>
              <a:off x="10409793" y="5957055"/>
              <a:ext cx="136029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D56A716-7361-D272-CF25-C6B421C86BD0}"/>
                </a:ext>
              </a:extLst>
            </p:cNvPr>
            <p:cNvCxnSpPr/>
            <p:nvPr/>
          </p:nvCxnSpPr>
          <p:spPr>
            <a:xfrm>
              <a:off x="10409793" y="6444747"/>
              <a:ext cx="1360298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2D58BF-5EA7-8ED8-EDB8-502FD839CC00}"/>
                </a:ext>
              </a:extLst>
            </p:cNvPr>
            <p:cNvSpPr txBox="1"/>
            <p:nvPr/>
          </p:nvSpPr>
          <p:spPr>
            <a:xfrm>
              <a:off x="10409793" y="5505979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Power Flow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ACCD9CA-961A-E88D-7791-267835FFE9EA}"/>
                </a:ext>
              </a:extLst>
            </p:cNvPr>
            <p:cNvSpPr txBox="1"/>
            <p:nvPr/>
          </p:nvSpPr>
          <p:spPr>
            <a:xfrm>
              <a:off x="10478238" y="5957055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Heat Flow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53B4D4B-B195-1A08-C05E-B9216CCE698C}"/>
                </a:ext>
              </a:extLst>
            </p:cNvPr>
            <p:cNvSpPr txBox="1"/>
            <p:nvPr/>
          </p:nvSpPr>
          <p:spPr>
            <a:xfrm>
              <a:off x="10221759" y="6451558"/>
              <a:ext cx="1736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Hydrogen Flow</a:t>
              </a:r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435BD766-B31F-63C0-836E-3C44A40EF7B4}"/>
              </a:ext>
            </a:extLst>
          </p:cNvPr>
          <p:cNvSpPr/>
          <p:nvPr/>
        </p:nvSpPr>
        <p:spPr>
          <a:xfrm>
            <a:off x="10221759" y="5361555"/>
            <a:ext cx="1690379" cy="14216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860AF85-1AE5-A983-C4DD-97F150912CD2}"/>
              </a:ext>
            </a:extLst>
          </p:cNvPr>
          <p:cNvSpPr/>
          <p:nvPr/>
        </p:nvSpPr>
        <p:spPr>
          <a:xfrm>
            <a:off x="2475790" y="4514514"/>
            <a:ext cx="7297232" cy="237558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47F08BF-AABA-EC99-2015-F83808FEE294}"/>
              </a:ext>
            </a:extLst>
          </p:cNvPr>
          <p:cNvSpPr/>
          <p:nvPr/>
        </p:nvSpPr>
        <p:spPr>
          <a:xfrm>
            <a:off x="0" y="367512"/>
            <a:ext cx="2219311" cy="49915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2398A16-6C3D-8A3B-6072-3B7667E51E2B}"/>
              </a:ext>
            </a:extLst>
          </p:cNvPr>
          <p:cNvSpPr/>
          <p:nvPr/>
        </p:nvSpPr>
        <p:spPr>
          <a:xfrm>
            <a:off x="9916875" y="1065145"/>
            <a:ext cx="2090255" cy="34493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B272630-0B85-7419-C2FB-8B98A5673EA2}"/>
              </a:ext>
            </a:extLst>
          </p:cNvPr>
          <p:cNvSpPr txBox="1"/>
          <p:nvPr/>
        </p:nvSpPr>
        <p:spPr>
          <a:xfrm>
            <a:off x="-102644" y="-49758"/>
            <a:ext cx="294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Renewable Generation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6C41EA8-5345-EFBC-3357-4E10CFDB7638}"/>
              </a:ext>
            </a:extLst>
          </p:cNvPr>
          <p:cNvSpPr txBox="1"/>
          <p:nvPr/>
        </p:nvSpPr>
        <p:spPr>
          <a:xfrm>
            <a:off x="2430732" y="4163072"/>
            <a:ext cx="2081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Energy Storage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EE58E0D-19B0-CBF5-BE0B-CA9592DA9908}"/>
              </a:ext>
            </a:extLst>
          </p:cNvPr>
          <p:cNvCxnSpPr>
            <a:cxnSpLocks/>
          </p:cNvCxnSpPr>
          <p:nvPr/>
        </p:nvCxnSpPr>
        <p:spPr>
          <a:xfrm>
            <a:off x="4754305" y="2633738"/>
            <a:ext cx="0" cy="2072249"/>
          </a:xfrm>
          <a:prstGeom prst="straightConnector1">
            <a:avLst/>
          </a:prstGeom>
          <a:ln w="28575">
            <a:solidFill>
              <a:srgbClr val="14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F2B8D2D-F0CF-EDD4-BB66-70131AF7818D}"/>
              </a:ext>
            </a:extLst>
          </p:cNvPr>
          <p:cNvCxnSpPr/>
          <p:nvPr/>
        </p:nvCxnSpPr>
        <p:spPr>
          <a:xfrm>
            <a:off x="4754305" y="2633738"/>
            <a:ext cx="4159414" cy="0"/>
          </a:xfrm>
          <a:prstGeom prst="line">
            <a:avLst/>
          </a:prstGeom>
          <a:ln w="28575">
            <a:solidFill>
              <a:srgbClr val="14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7654B73-72D9-9257-11B6-60FAF9A30E1E}"/>
              </a:ext>
            </a:extLst>
          </p:cNvPr>
          <p:cNvCxnSpPr>
            <a:cxnSpLocks/>
          </p:cNvCxnSpPr>
          <p:nvPr/>
        </p:nvCxnSpPr>
        <p:spPr>
          <a:xfrm>
            <a:off x="8913719" y="2616200"/>
            <a:ext cx="0" cy="2457770"/>
          </a:xfrm>
          <a:prstGeom prst="straightConnector1">
            <a:avLst/>
          </a:prstGeom>
          <a:ln w="28575">
            <a:solidFill>
              <a:srgbClr val="14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7468875-ADD4-8399-DA83-4C99340F855E}"/>
              </a:ext>
            </a:extLst>
          </p:cNvPr>
          <p:cNvSpPr txBox="1"/>
          <p:nvPr/>
        </p:nvSpPr>
        <p:spPr>
          <a:xfrm>
            <a:off x="9618702" y="671391"/>
            <a:ext cx="2533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Outside Integration</a:t>
            </a:r>
          </a:p>
        </p:txBody>
      </p:sp>
    </p:spTree>
    <p:extLst>
      <p:ext uri="{BB962C8B-B14F-4D97-AF65-F5344CB8AC3E}">
        <p14:creationId xmlns:p14="http://schemas.microsoft.com/office/powerpoint/2010/main" val="1620660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EC1D621-6F6B-EA7E-0A78-46116DDFF78F}"/>
              </a:ext>
            </a:extLst>
          </p:cNvPr>
          <p:cNvGrpSpPr/>
          <p:nvPr/>
        </p:nvGrpSpPr>
        <p:grpSpPr>
          <a:xfrm>
            <a:off x="-102644" y="3276837"/>
            <a:ext cx="2186394" cy="1981799"/>
            <a:chOff x="-55389" y="2498778"/>
            <a:chExt cx="2186394" cy="198179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5D6C8E8-C1DC-B957-65FA-23F1D1027170}"/>
                </a:ext>
              </a:extLst>
            </p:cNvPr>
            <p:cNvGrpSpPr/>
            <p:nvPr/>
          </p:nvGrpSpPr>
          <p:grpSpPr>
            <a:xfrm>
              <a:off x="674548" y="2498778"/>
              <a:ext cx="1456457" cy="1659222"/>
              <a:chOff x="168202" y="3118916"/>
              <a:chExt cx="1456457" cy="1659222"/>
            </a:xfrm>
          </p:grpSpPr>
          <p:sp>
            <p:nvSpPr>
              <p:cNvPr id="38" name="Graphic 8" descr="Satellite dish with solid fill">
                <a:extLst>
                  <a:ext uri="{FF2B5EF4-FFF2-40B4-BE49-F238E27FC236}">
                    <a16:creationId xmlns:a16="http://schemas.microsoft.com/office/drawing/2014/main" id="{8B24CECF-9706-1F78-381D-BF61903AF306}"/>
                  </a:ext>
                </a:extLst>
              </p:cNvPr>
              <p:cNvSpPr/>
              <p:nvPr/>
            </p:nvSpPr>
            <p:spPr>
              <a:xfrm>
                <a:off x="238904" y="3662284"/>
                <a:ext cx="892665" cy="1115854"/>
              </a:xfrm>
              <a:custGeom>
                <a:avLst/>
                <a:gdLst>
                  <a:gd name="connsiteX0" fmla="*/ 762649 w 892665"/>
                  <a:gd name="connsiteY0" fmla="*/ 157163 h 1115853"/>
                  <a:gd name="connsiteX1" fmla="*/ 762649 w 892665"/>
                  <a:gd name="connsiteY1" fmla="*/ 642938 h 1115853"/>
                  <a:gd name="connsiteX2" fmla="*/ 522619 w 892665"/>
                  <a:gd name="connsiteY2" fmla="*/ 402908 h 1115853"/>
                  <a:gd name="connsiteX3" fmla="*/ 762649 w 892665"/>
                  <a:gd name="connsiteY3" fmla="*/ 157163 h 1115853"/>
                  <a:gd name="connsiteX4" fmla="*/ 234012 w 892665"/>
                  <a:gd name="connsiteY4" fmla="*/ 114300 h 1115853"/>
                  <a:gd name="connsiteX5" fmla="*/ 724073 w 892665"/>
                  <a:gd name="connsiteY5" fmla="*/ 114300 h 1115853"/>
                  <a:gd name="connsiteX6" fmla="*/ 482614 w 892665"/>
                  <a:gd name="connsiteY6" fmla="*/ 364331 h 1115853"/>
                  <a:gd name="connsiteX7" fmla="*/ 234012 w 892665"/>
                  <a:gd name="connsiteY7" fmla="*/ 114300 h 1115853"/>
                  <a:gd name="connsiteX8" fmla="*/ 219724 w 892665"/>
                  <a:gd name="connsiteY8" fmla="*/ 888682 h 1115853"/>
                  <a:gd name="connsiteX9" fmla="*/ 168289 w 892665"/>
                  <a:gd name="connsiteY9" fmla="*/ 837248 h 1115853"/>
                  <a:gd name="connsiteX10" fmla="*/ 219724 w 892665"/>
                  <a:gd name="connsiteY10" fmla="*/ 725805 h 1115853"/>
                  <a:gd name="connsiteX11" fmla="*/ 271159 w 892665"/>
                  <a:gd name="connsiteY11" fmla="*/ 837248 h 1115853"/>
                  <a:gd name="connsiteX12" fmla="*/ 219724 w 892665"/>
                  <a:gd name="connsiteY12" fmla="*/ 888682 h 1115853"/>
                  <a:gd name="connsiteX13" fmla="*/ 259729 w 892665"/>
                  <a:gd name="connsiteY13" fmla="*/ 930116 h 1115853"/>
                  <a:gd name="connsiteX14" fmla="*/ 296877 w 892665"/>
                  <a:gd name="connsiteY14" fmla="*/ 892969 h 1115853"/>
                  <a:gd name="connsiteX15" fmla="*/ 362599 w 892665"/>
                  <a:gd name="connsiteY15" fmla="*/ 1032986 h 1115853"/>
                  <a:gd name="connsiteX16" fmla="*/ 259729 w 892665"/>
                  <a:gd name="connsiteY16" fmla="*/ 930116 h 1115853"/>
                  <a:gd name="connsiteX17" fmla="*/ 76849 w 892665"/>
                  <a:gd name="connsiteY17" fmla="*/ 1031557 h 1115853"/>
                  <a:gd name="connsiteX18" fmla="*/ 142572 w 892665"/>
                  <a:gd name="connsiteY18" fmla="*/ 891540 h 1115853"/>
                  <a:gd name="connsiteX19" fmla="*/ 179719 w 892665"/>
                  <a:gd name="connsiteY19" fmla="*/ 928688 h 1115853"/>
                  <a:gd name="connsiteX20" fmla="*/ 76849 w 892665"/>
                  <a:gd name="connsiteY20" fmla="*/ 1031557 h 1115853"/>
                  <a:gd name="connsiteX21" fmla="*/ 219724 w 892665"/>
                  <a:gd name="connsiteY21" fmla="*/ 968693 h 1115853"/>
                  <a:gd name="connsiteX22" fmla="*/ 308307 w 892665"/>
                  <a:gd name="connsiteY22" fmla="*/ 1057275 h 1115853"/>
                  <a:gd name="connsiteX23" fmla="*/ 131142 w 892665"/>
                  <a:gd name="connsiteY23" fmla="*/ 1057275 h 1115853"/>
                  <a:gd name="connsiteX24" fmla="*/ 219724 w 892665"/>
                  <a:gd name="connsiteY24" fmla="*/ 968693 h 1115853"/>
                  <a:gd name="connsiteX25" fmla="*/ 892665 w 892665"/>
                  <a:gd name="connsiteY25" fmla="*/ 774383 h 1115853"/>
                  <a:gd name="connsiteX26" fmla="*/ 819799 w 892665"/>
                  <a:gd name="connsiteY26" fmla="*/ 700088 h 1115853"/>
                  <a:gd name="connsiteX27" fmla="*/ 819799 w 892665"/>
                  <a:gd name="connsiteY27" fmla="*/ 142875 h 1115853"/>
                  <a:gd name="connsiteX28" fmla="*/ 834087 w 892665"/>
                  <a:gd name="connsiteY28" fmla="*/ 128588 h 1115853"/>
                  <a:gd name="connsiteX29" fmla="*/ 834087 w 892665"/>
                  <a:gd name="connsiteY29" fmla="*/ 42863 h 1115853"/>
                  <a:gd name="connsiteX30" fmla="*/ 748362 w 892665"/>
                  <a:gd name="connsiteY30" fmla="*/ 42863 h 1115853"/>
                  <a:gd name="connsiteX31" fmla="*/ 734074 w 892665"/>
                  <a:gd name="connsiteY31" fmla="*/ 57150 h 1115853"/>
                  <a:gd name="connsiteX32" fmla="*/ 176862 w 892665"/>
                  <a:gd name="connsiteY32" fmla="*/ 57150 h 1115853"/>
                  <a:gd name="connsiteX33" fmla="*/ 118283 w 892665"/>
                  <a:gd name="connsiteY33" fmla="*/ 0 h 1115853"/>
                  <a:gd name="connsiteX34" fmla="*/ 48274 w 892665"/>
                  <a:gd name="connsiteY34" fmla="*/ 272891 h 1115853"/>
                  <a:gd name="connsiteX35" fmla="*/ 191149 w 892665"/>
                  <a:gd name="connsiteY35" fmla="*/ 651510 h 1115853"/>
                  <a:gd name="connsiteX36" fmla="*/ 3983 w 892665"/>
                  <a:gd name="connsiteY36" fmla="*/ 1054418 h 1115853"/>
                  <a:gd name="connsiteX37" fmla="*/ 6841 w 892665"/>
                  <a:gd name="connsiteY37" fmla="*/ 1095851 h 1115853"/>
                  <a:gd name="connsiteX38" fmla="*/ 42559 w 892665"/>
                  <a:gd name="connsiteY38" fmla="*/ 1115854 h 1115853"/>
                  <a:gd name="connsiteX39" fmla="*/ 398318 w 892665"/>
                  <a:gd name="connsiteY39" fmla="*/ 1115854 h 1115853"/>
                  <a:gd name="connsiteX40" fmla="*/ 434037 w 892665"/>
                  <a:gd name="connsiteY40" fmla="*/ 1095851 h 1115853"/>
                  <a:gd name="connsiteX41" fmla="*/ 436894 w 892665"/>
                  <a:gd name="connsiteY41" fmla="*/ 1054418 h 1115853"/>
                  <a:gd name="connsiteX42" fmla="*/ 288304 w 892665"/>
                  <a:gd name="connsiteY42" fmla="*/ 737235 h 1115853"/>
                  <a:gd name="connsiteX43" fmla="*/ 619774 w 892665"/>
                  <a:gd name="connsiteY43" fmla="*/ 842963 h 1115853"/>
                  <a:gd name="connsiteX44" fmla="*/ 892665 w 892665"/>
                  <a:gd name="connsiteY44" fmla="*/ 774383 h 1115853"/>
                  <a:gd name="connsiteX0" fmla="*/ 762649 w 892665"/>
                  <a:gd name="connsiteY0" fmla="*/ 157163 h 1115854"/>
                  <a:gd name="connsiteX1" fmla="*/ 762649 w 892665"/>
                  <a:gd name="connsiteY1" fmla="*/ 642938 h 1115854"/>
                  <a:gd name="connsiteX2" fmla="*/ 522619 w 892665"/>
                  <a:gd name="connsiteY2" fmla="*/ 402908 h 1115854"/>
                  <a:gd name="connsiteX3" fmla="*/ 762649 w 892665"/>
                  <a:gd name="connsiteY3" fmla="*/ 157163 h 1115854"/>
                  <a:gd name="connsiteX4" fmla="*/ 234012 w 892665"/>
                  <a:gd name="connsiteY4" fmla="*/ 114300 h 1115854"/>
                  <a:gd name="connsiteX5" fmla="*/ 724073 w 892665"/>
                  <a:gd name="connsiteY5" fmla="*/ 114300 h 1115854"/>
                  <a:gd name="connsiteX6" fmla="*/ 449696 w 892665"/>
                  <a:gd name="connsiteY6" fmla="*/ 397249 h 1115854"/>
                  <a:gd name="connsiteX7" fmla="*/ 234012 w 892665"/>
                  <a:gd name="connsiteY7" fmla="*/ 114300 h 1115854"/>
                  <a:gd name="connsiteX8" fmla="*/ 219724 w 892665"/>
                  <a:gd name="connsiteY8" fmla="*/ 888682 h 1115854"/>
                  <a:gd name="connsiteX9" fmla="*/ 168289 w 892665"/>
                  <a:gd name="connsiteY9" fmla="*/ 837248 h 1115854"/>
                  <a:gd name="connsiteX10" fmla="*/ 219724 w 892665"/>
                  <a:gd name="connsiteY10" fmla="*/ 725805 h 1115854"/>
                  <a:gd name="connsiteX11" fmla="*/ 271159 w 892665"/>
                  <a:gd name="connsiteY11" fmla="*/ 837248 h 1115854"/>
                  <a:gd name="connsiteX12" fmla="*/ 219724 w 892665"/>
                  <a:gd name="connsiteY12" fmla="*/ 888682 h 1115854"/>
                  <a:gd name="connsiteX13" fmla="*/ 259729 w 892665"/>
                  <a:gd name="connsiteY13" fmla="*/ 930116 h 1115854"/>
                  <a:gd name="connsiteX14" fmla="*/ 296877 w 892665"/>
                  <a:gd name="connsiteY14" fmla="*/ 892969 h 1115854"/>
                  <a:gd name="connsiteX15" fmla="*/ 362599 w 892665"/>
                  <a:gd name="connsiteY15" fmla="*/ 1032986 h 1115854"/>
                  <a:gd name="connsiteX16" fmla="*/ 259729 w 892665"/>
                  <a:gd name="connsiteY16" fmla="*/ 930116 h 1115854"/>
                  <a:gd name="connsiteX17" fmla="*/ 76849 w 892665"/>
                  <a:gd name="connsiteY17" fmla="*/ 1031557 h 1115854"/>
                  <a:gd name="connsiteX18" fmla="*/ 142572 w 892665"/>
                  <a:gd name="connsiteY18" fmla="*/ 891540 h 1115854"/>
                  <a:gd name="connsiteX19" fmla="*/ 179719 w 892665"/>
                  <a:gd name="connsiteY19" fmla="*/ 928688 h 1115854"/>
                  <a:gd name="connsiteX20" fmla="*/ 76849 w 892665"/>
                  <a:gd name="connsiteY20" fmla="*/ 1031557 h 1115854"/>
                  <a:gd name="connsiteX21" fmla="*/ 219724 w 892665"/>
                  <a:gd name="connsiteY21" fmla="*/ 968693 h 1115854"/>
                  <a:gd name="connsiteX22" fmla="*/ 308307 w 892665"/>
                  <a:gd name="connsiteY22" fmla="*/ 1057275 h 1115854"/>
                  <a:gd name="connsiteX23" fmla="*/ 131142 w 892665"/>
                  <a:gd name="connsiteY23" fmla="*/ 1057275 h 1115854"/>
                  <a:gd name="connsiteX24" fmla="*/ 219724 w 892665"/>
                  <a:gd name="connsiteY24" fmla="*/ 968693 h 1115854"/>
                  <a:gd name="connsiteX25" fmla="*/ 892665 w 892665"/>
                  <a:gd name="connsiteY25" fmla="*/ 774383 h 1115854"/>
                  <a:gd name="connsiteX26" fmla="*/ 819799 w 892665"/>
                  <a:gd name="connsiteY26" fmla="*/ 700088 h 1115854"/>
                  <a:gd name="connsiteX27" fmla="*/ 819799 w 892665"/>
                  <a:gd name="connsiteY27" fmla="*/ 142875 h 1115854"/>
                  <a:gd name="connsiteX28" fmla="*/ 834087 w 892665"/>
                  <a:gd name="connsiteY28" fmla="*/ 128588 h 1115854"/>
                  <a:gd name="connsiteX29" fmla="*/ 834087 w 892665"/>
                  <a:gd name="connsiteY29" fmla="*/ 42863 h 1115854"/>
                  <a:gd name="connsiteX30" fmla="*/ 748362 w 892665"/>
                  <a:gd name="connsiteY30" fmla="*/ 42863 h 1115854"/>
                  <a:gd name="connsiteX31" fmla="*/ 734074 w 892665"/>
                  <a:gd name="connsiteY31" fmla="*/ 57150 h 1115854"/>
                  <a:gd name="connsiteX32" fmla="*/ 176862 w 892665"/>
                  <a:gd name="connsiteY32" fmla="*/ 57150 h 1115854"/>
                  <a:gd name="connsiteX33" fmla="*/ 118283 w 892665"/>
                  <a:gd name="connsiteY33" fmla="*/ 0 h 1115854"/>
                  <a:gd name="connsiteX34" fmla="*/ 48274 w 892665"/>
                  <a:gd name="connsiteY34" fmla="*/ 272891 h 1115854"/>
                  <a:gd name="connsiteX35" fmla="*/ 191149 w 892665"/>
                  <a:gd name="connsiteY35" fmla="*/ 651510 h 1115854"/>
                  <a:gd name="connsiteX36" fmla="*/ 3983 w 892665"/>
                  <a:gd name="connsiteY36" fmla="*/ 1054418 h 1115854"/>
                  <a:gd name="connsiteX37" fmla="*/ 6841 w 892665"/>
                  <a:gd name="connsiteY37" fmla="*/ 1095851 h 1115854"/>
                  <a:gd name="connsiteX38" fmla="*/ 42559 w 892665"/>
                  <a:gd name="connsiteY38" fmla="*/ 1115854 h 1115854"/>
                  <a:gd name="connsiteX39" fmla="*/ 398318 w 892665"/>
                  <a:gd name="connsiteY39" fmla="*/ 1115854 h 1115854"/>
                  <a:gd name="connsiteX40" fmla="*/ 434037 w 892665"/>
                  <a:gd name="connsiteY40" fmla="*/ 1095851 h 1115854"/>
                  <a:gd name="connsiteX41" fmla="*/ 436894 w 892665"/>
                  <a:gd name="connsiteY41" fmla="*/ 1054418 h 1115854"/>
                  <a:gd name="connsiteX42" fmla="*/ 288304 w 892665"/>
                  <a:gd name="connsiteY42" fmla="*/ 737235 h 1115854"/>
                  <a:gd name="connsiteX43" fmla="*/ 619774 w 892665"/>
                  <a:gd name="connsiteY43" fmla="*/ 842963 h 1115854"/>
                  <a:gd name="connsiteX44" fmla="*/ 892665 w 892665"/>
                  <a:gd name="connsiteY44" fmla="*/ 774383 h 1115854"/>
                  <a:gd name="connsiteX0" fmla="*/ 762649 w 892665"/>
                  <a:gd name="connsiteY0" fmla="*/ 157163 h 1115854"/>
                  <a:gd name="connsiteX1" fmla="*/ 762649 w 892665"/>
                  <a:gd name="connsiteY1" fmla="*/ 642938 h 1115854"/>
                  <a:gd name="connsiteX2" fmla="*/ 522619 w 892665"/>
                  <a:gd name="connsiteY2" fmla="*/ 402908 h 1115854"/>
                  <a:gd name="connsiteX3" fmla="*/ 762649 w 892665"/>
                  <a:gd name="connsiteY3" fmla="*/ 157163 h 1115854"/>
                  <a:gd name="connsiteX4" fmla="*/ 168175 w 892665"/>
                  <a:gd name="connsiteY4" fmla="*/ 59436 h 1115854"/>
                  <a:gd name="connsiteX5" fmla="*/ 724073 w 892665"/>
                  <a:gd name="connsiteY5" fmla="*/ 114300 h 1115854"/>
                  <a:gd name="connsiteX6" fmla="*/ 449696 w 892665"/>
                  <a:gd name="connsiteY6" fmla="*/ 397249 h 1115854"/>
                  <a:gd name="connsiteX7" fmla="*/ 168175 w 892665"/>
                  <a:gd name="connsiteY7" fmla="*/ 59436 h 1115854"/>
                  <a:gd name="connsiteX8" fmla="*/ 219724 w 892665"/>
                  <a:gd name="connsiteY8" fmla="*/ 888682 h 1115854"/>
                  <a:gd name="connsiteX9" fmla="*/ 168289 w 892665"/>
                  <a:gd name="connsiteY9" fmla="*/ 837248 h 1115854"/>
                  <a:gd name="connsiteX10" fmla="*/ 219724 w 892665"/>
                  <a:gd name="connsiteY10" fmla="*/ 725805 h 1115854"/>
                  <a:gd name="connsiteX11" fmla="*/ 271159 w 892665"/>
                  <a:gd name="connsiteY11" fmla="*/ 837248 h 1115854"/>
                  <a:gd name="connsiteX12" fmla="*/ 219724 w 892665"/>
                  <a:gd name="connsiteY12" fmla="*/ 888682 h 1115854"/>
                  <a:gd name="connsiteX13" fmla="*/ 259729 w 892665"/>
                  <a:gd name="connsiteY13" fmla="*/ 930116 h 1115854"/>
                  <a:gd name="connsiteX14" fmla="*/ 296877 w 892665"/>
                  <a:gd name="connsiteY14" fmla="*/ 892969 h 1115854"/>
                  <a:gd name="connsiteX15" fmla="*/ 362599 w 892665"/>
                  <a:gd name="connsiteY15" fmla="*/ 1032986 h 1115854"/>
                  <a:gd name="connsiteX16" fmla="*/ 259729 w 892665"/>
                  <a:gd name="connsiteY16" fmla="*/ 930116 h 1115854"/>
                  <a:gd name="connsiteX17" fmla="*/ 76849 w 892665"/>
                  <a:gd name="connsiteY17" fmla="*/ 1031557 h 1115854"/>
                  <a:gd name="connsiteX18" fmla="*/ 142572 w 892665"/>
                  <a:gd name="connsiteY18" fmla="*/ 891540 h 1115854"/>
                  <a:gd name="connsiteX19" fmla="*/ 179719 w 892665"/>
                  <a:gd name="connsiteY19" fmla="*/ 928688 h 1115854"/>
                  <a:gd name="connsiteX20" fmla="*/ 76849 w 892665"/>
                  <a:gd name="connsiteY20" fmla="*/ 1031557 h 1115854"/>
                  <a:gd name="connsiteX21" fmla="*/ 219724 w 892665"/>
                  <a:gd name="connsiteY21" fmla="*/ 968693 h 1115854"/>
                  <a:gd name="connsiteX22" fmla="*/ 308307 w 892665"/>
                  <a:gd name="connsiteY22" fmla="*/ 1057275 h 1115854"/>
                  <a:gd name="connsiteX23" fmla="*/ 131142 w 892665"/>
                  <a:gd name="connsiteY23" fmla="*/ 1057275 h 1115854"/>
                  <a:gd name="connsiteX24" fmla="*/ 219724 w 892665"/>
                  <a:gd name="connsiteY24" fmla="*/ 968693 h 1115854"/>
                  <a:gd name="connsiteX25" fmla="*/ 892665 w 892665"/>
                  <a:gd name="connsiteY25" fmla="*/ 774383 h 1115854"/>
                  <a:gd name="connsiteX26" fmla="*/ 819799 w 892665"/>
                  <a:gd name="connsiteY26" fmla="*/ 700088 h 1115854"/>
                  <a:gd name="connsiteX27" fmla="*/ 819799 w 892665"/>
                  <a:gd name="connsiteY27" fmla="*/ 142875 h 1115854"/>
                  <a:gd name="connsiteX28" fmla="*/ 834087 w 892665"/>
                  <a:gd name="connsiteY28" fmla="*/ 128588 h 1115854"/>
                  <a:gd name="connsiteX29" fmla="*/ 834087 w 892665"/>
                  <a:gd name="connsiteY29" fmla="*/ 42863 h 1115854"/>
                  <a:gd name="connsiteX30" fmla="*/ 748362 w 892665"/>
                  <a:gd name="connsiteY30" fmla="*/ 42863 h 1115854"/>
                  <a:gd name="connsiteX31" fmla="*/ 734074 w 892665"/>
                  <a:gd name="connsiteY31" fmla="*/ 57150 h 1115854"/>
                  <a:gd name="connsiteX32" fmla="*/ 176862 w 892665"/>
                  <a:gd name="connsiteY32" fmla="*/ 57150 h 1115854"/>
                  <a:gd name="connsiteX33" fmla="*/ 118283 w 892665"/>
                  <a:gd name="connsiteY33" fmla="*/ 0 h 1115854"/>
                  <a:gd name="connsiteX34" fmla="*/ 48274 w 892665"/>
                  <a:gd name="connsiteY34" fmla="*/ 272891 h 1115854"/>
                  <a:gd name="connsiteX35" fmla="*/ 191149 w 892665"/>
                  <a:gd name="connsiteY35" fmla="*/ 651510 h 1115854"/>
                  <a:gd name="connsiteX36" fmla="*/ 3983 w 892665"/>
                  <a:gd name="connsiteY36" fmla="*/ 1054418 h 1115854"/>
                  <a:gd name="connsiteX37" fmla="*/ 6841 w 892665"/>
                  <a:gd name="connsiteY37" fmla="*/ 1095851 h 1115854"/>
                  <a:gd name="connsiteX38" fmla="*/ 42559 w 892665"/>
                  <a:gd name="connsiteY38" fmla="*/ 1115854 h 1115854"/>
                  <a:gd name="connsiteX39" fmla="*/ 398318 w 892665"/>
                  <a:gd name="connsiteY39" fmla="*/ 1115854 h 1115854"/>
                  <a:gd name="connsiteX40" fmla="*/ 434037 w 892665"/>
                  <a:gd name="connsiteY40" fmla="*/ 1095851 h 1115854"/>
                  <a:gd name="connsiteX41" fmla="*/ 436894 w 892665"/>
                  <a:gd name="connsiteY41" fmla="*/ 1054418 h 1115854"/>
                  <a:gd name="connsiteX42" fmla="*/ 288304 w 892665"/>
                  <a:gd name="connsiteY42" fmla="*/ 737235 h 1115854"/>
                  <a:gd name="connsiteX43" fmla="*/ 619774 w 892665"/>
                  <a:gd name="connsiteY43" fmla="*/ 842963 h 1115854"/>
                  <a:gd name="connsiteX44" fmla="*/ 892665 w 892665"/>
                  <a:gd name="connsiteY44" fmla="*/ 774383 h 1115854"/>
                  <a:gd name="connsiteX0" fmla="*/ 762649 w 892665"/>
                  <a:gd name="connsiteY0" fmla="*/ 157163 h 1115854"/>
                  <a:gd name="connsiteX1" fmla="*/ 762649 w 892665"/>
                  <a:gd name="connsiteY1" fmla="*/ 642938 h 1115854"/>
                  <a:gd name="connsiteX2" fmla="*/ 522619 w 892665"/>
                  <a:gd name="connsiteY2" fmla="*/ 402908 h 1115854"/>
                  <a:gd name="connsiteX3" fmla="*/ 762649 w 892665"/>
                  <a:gd name="connsiteY3" fmla="*/ 157163 h 1115854"/>
                  <a:gd name="connsiteX4" fmla="*/ 168175 w 892665"/>
                  <a:gd name="connsiteY4" fmla="*/ 59436 h 1115854"/>
                  <a:gd name="connsiteX5" fmla="*/ 724073 w 892665"/>
                  <a:gd name="connsiteY5" fmla="*/ 114300 h 1115854"/>
                  <a:gd name="connsiteX6" fmla="*/ 449696 w 892665"/>
                  <a:gd name="connsiteY6" fmla="*/ 397249 h 1115854"/>
                  <a:gd name="connsiteX7" fmla="*/ 168175 w 892665"/>
                  <a:gd name="connsiteY7" fmla="*/ 59436 h 1115854"/>
                  <a:gd name="connsiteX8" fmla="*/ 219724 w 892665"/>
                  <a:gd name="connsiteY8" fmla="*/ 888682 h 1115854"/>
                  <a:gd name="connsiteX9" fmla="*/ 168289 w 892665"/>
                  <a:gd name="connsiteY9" fmla="*/ 837248 h 1115854"/>
                  <a:gd name="connsiteX10" fmla="*/ 219724 w 892665"/>
                  <a:gd name="connsiteY10" fmla="*/ 725805 h 1115854"/>
                  <a:gd name="connsiteX11" fmla="*/ 271159 w 892665"/>
                  <a:gd name="connsiteY11" fmla="*/ 837248 h 1115854"/>
                  <a:gd name="connsiteX12" fmla="*/ 219724 w 892665"/>
                  <a:gd name="connsiteY12" fmla="*/ 888682 h 1115854"/>
                  <a:gd name="connsiteX13" fmla="*/ 259729 w 892665"/>
                  <a:gd name="connsiteY13" fmla="*/ 930116 h 1115854"/>
                  <a:gd name="connsiteX14" fmla="*/ 296877 w 892665"/>
                  <a:gd name="connsiteY14" fmla="*/ 892969 h 1115854"/>
                  <a:gd name="connsiteX15" fmla="*/ 362599 w 892665"/>
                  <a:gd name="connsiteY15" fmla="*/ 1032986 h 1115854"/>
                  <a:gd name="connsiteX16" fmla="*/ 259729 w 892665"/>
                  <a:gd name="connsiteY16" fmla="*/ 930116 h 1115854"/>
                  <a:gd name="connsiteX17" fmla="*/ 76849 w 892665"/>
                  <a:gd name="connsiteY17" fmla="*/ 1031557 h 1115854"/>
                  <a:gd name="connsiteX18" fmla="*/ 142572 w 892665"/>
                  <a:gd name="connsiteY18" fmla="*/ 891540 h 1115854"/>
                  <a:gd name="connsiteX19" fmla="*/ 179719 w 892665"/>
                  <a:gd name="connsiteY19" fmla="*/ 928688 h 1115854"/>
                  <a:gd name="connsiteX20" fmla="*/ 76849 w 892665"/>
                  <a:gd name="connsiteY20" fmla="*/ 1031557 h 1115854"/>
                  <a:gd name="connsiteX21" fmla="*/ 219724 w 892665"/>
                  <a:gd name="connsiteY21" fmla="*/ 968693 h 1115854"/>
                  <a:gd name="connsiteX22" fmla="*/ 308307 w 892665"/>
                  <a:gd name="connsiteY22" fmla="*/ 1057275 h 1115854"/>
                  <a:gd name="connsiteX23" fmla="*/ 131142 w 892665"/>
                  <a:gd name="connsiteY23" fmla="*/ 1057275 h 1115854"/>
                  <a:gd name="connsiteX24" fmla="*/ 219724 w 892665"/>
                  <a:gd name="connsiteY24" fmla="*/ 968693 h 1115854"/>
                  <a:gd name="connsiteX25" fmla="*/ 892665 w 892665"/>
                  <a:gd name="connsiteY25" fmla="*/ 774383 h 1115854"/>
                  <a:gd name="connsiteX26" fmla="*/ 819799 w 892665"/>
                  <a:gd name="connsiteY26" fmla="*/ 700088 h 1115854"/>
                  <a:gd name="connsiteX27" fmla="*/ 819799 w 892665"/>
                  <a:gd name="connsiteY27" fmla="*/ 142875 h 1115854"/>
                  <a:gd name="connsiteX28" fmla="*/ 834087 w 892665"/>
                  <a:gd name="connsiteY28" fmla="*/ 128588 h 1115854"/>
                  <a:gd name="connsiteX29" fmla="*/ 834087 w 892665"/>
                  <a:gd name="connsiteY29" fmla="*/ 42863 h 1115854"/>
                  <a:gd name="connsiteX30" fmla="*/ 748362 w 892665"/>
                  <a:gd name="connsiteY30" fmla="*/ 42863 h 1115854"/>
                  <a:gd name="connsiteX31" fmla="*/ 734074 w 892665"/>
                  <a:gd name="connsiteY31" fmla="*/ 57150 h 1115854"/>
                  <a:gd name="connsiteX32" fmla="*/ 143944 w 892665"/>
                  <a:gd name="connsiteY32" fmla="*/ 16917 h 1115854"/>
                  <a:gd name="connsiteX33" fmla="*/ 118283 w 892665"/>
                  <a:gd name="connsiteY33" fmla="*/ 0 h 1115854"/>
                  <a:gd name="connsiteX34" fmla="*/ 48274 w 892665"/>
                  <a:gd name="connsiteY34" fmla="*/ 272891 h 1115854"/>
                  <a:gd name="connsiteX35" fmla="*/ 191149 w 892665"/>
                  <a:gd name="connsiteY35" fmla="*/ 651510 h 1115854"/>
                  <a:gd name="connsiteX36" fmla="*/ 3983 w 892665"/>
                  <a:gd name="connsiteY36" fmla="*/ 1054418 h 1115854"/>
                  <a:gd name="connsiteX37" fmla="*/ 6841 w 892665"/>
                  <a:gd name="connsiteY37" fmla="*/ 1095851 h 1115854"/>
                  <a:gd name="connsiteX38" fmla="*/ 42559 w 892665"/>
                  <a:gd name="connsiteY38" fmla="*/ 1115854 h 1115854"/>
                  <a:gd name="connsiteX39" fmla="*/ 398318 w 892665"/>
                  <a:gd name="connsiteY39" fmla="*/ 1115854 h 1115854"/>
                  <a:gd name="connsiteX40" fmla="*/ 434037 w 892665"/>
                  <a:gd name="connsiteY40" fmla="*/ 1095851 h 1115854"/>
                  <a:gd name="connsiteX41" fmla="*/ 436894 w 892665"/>
                  <a:gd name="connsiteY41" fmla="*/ 1054418 h 1115854"/>
                  <a:gd name="connsiteX42" fmla="*/ 288304 w 892665"/>
                  <a:gd name="connsiteY42" fmla="*/ 737235 h 1115854"/>
                  <a:gd name="connsiteX43" fmla="*/ 619774 w 892665"/>
                  <a:gd name="connsiteY43" fmla="*/ 842963 h 1115854"/>
                  <a:gd name="connsiteX44" fmla="*/ 892665 w 892665"/>
                  <a:gd name="connsiteY44" fmla="*/ 774383 h 1115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892665" h="1115854">
                    <a:moveTo>
                      <a:pt x="762649" y="157163"/>
                    </a:moveTo>
                    <a:lnTo>
                      <a:pt x="762649" y="642938"/>
                    </a:lnTo>
                    <a:lnTo>
                      <a:pt x="522619" y="402908"/>
                    </a:lnTo>
                    <a:lnTo>
                      <a:pt x="762649" y="157163"/>
                    </a:lnTo>
                    <a:close/>
                    <a:moveTo>
                      <a:pt x="168175" y="59436"/>
                    </a:moveTo>
                    <a:lnTo>
                      <a:pt x="724073" y="114300"/>
                    </a:lnTo>
                    <a:lnTo>
                      <a:pt x="449696" y="397249"/>
                    </a:lnTo>
                    <a:cubicBezTo>
                      <a:pt x="366829" y="313905"/>
                      <a:pt x="251042" y="142780"/>
                      <a:pt x="168175" y="59436"/>
                    </a:cubicBezTo>
                    <a:close/>
                    <a:moveTo>
                      <a:pt x="219724" y="888682"/>
                    </a:moveTo>
                    <a:lnTo>
                      <a:pt x="168289" y="837248"/>
                    </a:lnTo>
                    <a:lnTo>
                      <a:pt x="219724" y="725805"/>
                    </a:lnTo>
                    <a:lnTo>
                      <a:pt x="271159" y="837248"/>
                    </a:lnTo>
                    <a:lnTo>
                      <a:pt x="219724" y="888682"/>
                    </a:lnTo>
                    <a:close/>
                    <a:moveTo>
                      <a:pt x="259729" y="930116"/>
                    </a:moveTo>
                    <a:lnTo>
                      <a:pt x="296877" y="892969"/>
                    </a:lnTo>
                    <a:lnTo>
                      <a:pt x="362599" y="1032986"/>
                    </a:lnTo>
                    <a:lnTo>
                      <a:pt x="259729" y="930116"/>
                    </a:lnTo>
                    <a:close/>
                    <a:moveTo>
                      <a:pt x="76849" y="1031557"/>
                    </a:moveTo>
                    <a:lnTo>
                      <a:pt x="142572" y="891540"/>
                    </a:lnTo>
                    <a:lnTo>
                      <a:pt x="179719" y="928688"/>
                    </a:lnTo>
                    <a:lnTo>
                      <a:pt x="76849" y="1031557"/>
                    </a:lnTo>
                    <a:close/>
                    <a:moveTo>
                      <a:pt x="219724" y="968693"/>
                    </a:moveTo>
                    <a:lnTo>
                      <a:pt x="308307" y="1057275"/>
                    </a:lnTo>
                    <a:lnTo>
                      <a:pt x="131142" y="1057275"/>
                    </a:lnTo>
                    <a:lnTo>
                      <a:pt x="219724" y="968693"/>
                    </a:lnTo>
                    <a:close/>
                    <a:moveTo>
                      <a:pt x="892665" y="774383"/>
                    </a:moveTo>
                    <a:lnTo>
                      <a:pt x="819799" y="700088"/>
                    </a:lnTo>
                    <a:lnTo>
                      <a:pt x="819799" y="142875"/>
                    </a:lnTo>
                    <a:lnTo>
                      <a:pt x="834087" y="128588"/>
                    </a:lnTo>
                    <a:cubicBezTo>
                      <a:pt x="858376" y="104299"/>
                      <a:pt x="858376" y="67151"/>
                      <a:pt x="834087" y="42863"/>
                    </a:cubicBezTo>
                    <a:cubicBezTo>
                      <a:pt x="809798" y="18574"/>
                      <a:pt x="772651" y="18574"/>
                      <a:pt x="748362" y="42863"/>
                    </a:cubicBezTo>
                    <a:lnTo>
                      <a:pt x="734074" y="57150"/>
                    </a:lnTo>
                    <a:lnTo>
                      <a:pt x="143944" y="16917"/>
                    </a:lnTo>
                    <a:lnTo>
                      <a:pt x="118283" y="0"/>
                    </a:lnTo>
                    <a:cubicBezTo>
                      <a:pt x="73992" y="80010"/>
                      <a:pt x="48274" y="174308"/>
                      <a:pt x="48274" y="272891"/>
                    </a:cubicBezTo>
                    <a:cubicBezTo>
                      <a:pt x="48274" y="418624"/>
                      <a:pt x="102567" y="550069"/>
                      <a:pt x="191149" y="651510"/>
                    </a:cubicBezTo>
                    <a:lnTo>
                      <a:pt x="3983" y="1054418"/>
                    </a:lnTo>
                    <a:cubicBezTo>
                      <a:pt x="-1732" y="1067276"/>
                      <a:pt x="-1732" y="1082993"/>
                      <a:pt x="6841" y="1095851"/>
                    </a:cubicBezTo>
                    <a:cubicBezTo>
                      <a:pt x="15413" y="1108710"/>
                      <a:pt x="28272" y="1115854"/>
                      <a:pt x="42559" y="1115854"/>
                    </a:cubicBezTo>
                    <a:lnTo>
                      <a:pt x="398318" y="1115854"/>
                    </a:lnTo>
                    <a:cubicBezTo>
                      <a:pt x="412605" y="1115854"/>
                      <a:pt x="426893" y="1108710"/>
                      <a:pt x="434037" y="1095851"/>
                    </a:cubicBezTo>
                    <a:cubicBezTo>
                      <a:pt x="441180" y="1082993"/>
                      <a:pt x="442609" y="1068705"/>
                      <a:pt x="436894" y="1054418"/>
                    </a:cubicBezTo>
                    <a:lnTo>
                      <a:pt x="288304" y="737235"/>
                    </a:lnTo>
                    <a:cubicBezTo>
                      <a:pt x="382602" y="802957"/>
                      <a:pt x="496902" y="842963"/>
                      <a:pt x="619774" y="842963"/>
                    </a:cubicBezTo>
                    <a:cubicBezTo>
                      <a:pt x="718358" y="844391"/>
                      <a:pt x="811227" y="817245"/>
                      <a:pt x="892665" y="7743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4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Moon 38">
                <a:extLst>
                  <a:ext uri="{FF2B5EF4-FFF2-40B4-BE49-F238E27FC236}">
                    <a16:creationId xmlns:a16="http://schemas.microsoft.com/office/drawing/2014/main" id="{5FAFD577-C09A-F9B6-6259-97396B553F5B}"/>
                  </a:ext>
                </a:extLst>
              </p:cNvPr>
              <p:cNvSpPr/>
              <p:nvPr/>
            </p:nvSpPr>
            <p:spPr>
              <a:xfrm rot="18840457">
                <a:off x="651286" y="3535717"/>
                <a:ext cx="136733" cy="1102902"/>
              </a:xfrm>
              <a:prstGeom prst="moon">
                <a:avLst>
                  <a:gd name="adj" fmla="val 35248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Direct Access Storage 39">
                <a:extLst>
                  <a:ext uri="{FF2B5EF4-FFF2-40B4-BE49-F238E27FC236}">
                    <a16:creationId xmlns:a16="http://schemas.microsoft.com/office/drawing/2014/main" id="{A1FAF433-14BC-8995-6172-4B6CA0B28F28}"/>
                  </a:ext>
                </a:extLst>
              </p:cNvPr>
              <p:cNvSpPr/>
              <p:nvPr/>
            </p:nvSpPr>
            <p:spPr>
              <a:xfrm rot="18922990">
                <a:off x="495064" y="3118916"/>
                <a:ext cx="1129595" cy="1192900"/>
              </a:xfrm>
              <a:prstGeom prst="flowChartMagneticDru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88B99E-3D5E-3261-281C-37A64EABB916}"/>
                </a:ext>
              </a:extLst>
            </p:cNvPr>
            <p:cNvSpPr txBox="1"/>
            <p:nvPr/>
          </p:nvSpPr>
          <p:spPr>
            <a:xfrm>
              <a:off x="-55389" y="4111245"/>
              <a:ext cx="2172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Concentrated Solar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E043372-2E76-588E-2884-9B787DF510DA}"/>
              </a:ext>
            </a:extLst>
          </p:cNvPr>
          <p:cNvGrpSpPr/>
          <p:nvPr/>
        </p:nvGrpSpPr>
        <p:grpSpPr>
          <a:xfrm>
            <a:off x="8019885" y="4850383"/>
            <a:ext cx="1787669" cy="1518281"/>
            <a:chOff x="5209472" y="796135"/>
            <a:chExt cx="1787669" cy="1518281"/>
          </a:xfrm>
        </p:grpSpPr>
        <p:pic>
          <p:nvPicPr>
            <p:cNvPr id="19" name="Graphic 18" descr="Battery charging with solid fill">
              <a:extLst>
                <a:ext uri="{FF2B5EF4-FFF2-40B4-BE49-F238E27FC236}">
                  <a16:creationId xmlns:a16="http://schemas.microsoft.com/office/drawing/2014/main" id="{C46CA910-0634-8941-B764-6B9F90A6F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7507" y="796135"/>
              <a:ext cx="1371600" cy="13716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EE2852-121A-DEA3-AB10-8C9C23807236}"/>
                </a:ext>
              </a:extLst>
            </p:cNvPr>
            <p:cNvSpPr txBox="1"/>
            <p:nvPr/>
          </p:nvSpPr>
          <p:spPr>
            <a:xfrm>
              <a:off x="5209472" y="1945084"/>
              <a:ext cx="1787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Battery Storage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0B6ED20-308F-D073-484A-9AF978150934}"/>
              </a:ext>
            </a:extLst>
          </p:cNvPr>
          <p:cNvGrpSpPr/>
          <p:nvPr/>
        </p:nvGrpSpPr>
        <p:grpSpPr>
          <a:xfrm>
            <a:off x="6032313" y="4708070"/>
            <a:ext cx="1967205" cy="1656225"/>
            <a:chOff x="5941709" y="4753840"/>
            <a:chExt cx="1967205" cy="165622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0E0114-9553-12E6-6D21-2E0852992149}"/>
                </a:ext>
              </a:extLst>
            </p:cNvPr>
            <p:cNvGrpSpPr/>
            <p:nvPr/>
          </p:nvGrpSpPr>
          <p:grpSpPr>
            <a:xfrm>
              <a:off x="6219679" y="4753840"/>
              <a:ext cx="1352811" cy="1342580"/>
              <a:chOff x="5404981" y="2485478"/>
              <a:chExt cx="1352811" cy="1342580"/>
            </a:xfrm>
          </p:grpSpPr>
          <p:pic>
            <p:nvPicPr>
              <p:cNvPr id="17" name="Graphic 16" descr="Thermometer outline">
                <a:extLst>
                  <a:ext uri="{FF2B5EF4-FFF2-40B4-BE49-F238E27FC236}">
                    <a16:creationId xmlns:a16="http://schemas.microsoft.com/office/drawing/2014/main" id="{85890858-8762-1625-F94E-114096FB21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3414" y="291365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0" name="Magnetic Disk 19">
                <a:extLst>
                  <a:ext uri="{FF2B5EF4-FFF2-40B4-BE49-F238E27FC236}">
                    <a16:creationId xmlns:a16="http://schemas.microsoft.com/office/drawing/2014/main" id="{F557585E-6795-9738-28B0-CC8CF00ECAE4}"/>
                  </a:ext>
                </a:extLst>
              </p:cNvPr>
              <p:cNvSpPr/>
              <p:nvPr/>
            </p:nvSpPr>
            <p:spPr>
              <a:xfrm>
                <a:off x="5404981" y="2485478"/>
                <a:ext cx="1352811" cy="1342580"/>
              </a:xfrm>
              <a:prstGeom prst="flowChartMagneticDisk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790964-6EC4-4072-85CF-7CA893B61C6D}"/>
                </a:ext>
              </a:extLst>
            </p:cNvPr>
            <p:cNvSpPr txBox="1"/>
            <p:nvPr/>
          </p:nvSpPr>
          <p:spPr>
            <a:xfrm>
              <a:off x="5941709" y="6040733"/>
              <a:ext cx="1967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Thermal Storage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BB64357-5564-58CA-C14B-9F95E42176F8}"/>
              </a:ext>
            </a:extLst>
          </p:cNvPr>
          <p:cNvGrpSpPr/>
          <p:nvPr/>
        </p:nvGrpSpPr>
        <p:grpSpPr>
          <a:xfrm>
            <a:off x="2394474" y="4705987"/>
            <a:ext cx="3715505" cy="2246706"/>
            <a:chOff x="4252868" y="4350914"/>
            <a:chExt cx="3715505" cy="224670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4E35B94-B74C-5E14-F31F-077F3B767B65}"/>
                </a:ext>
              </a:extLst>
            </p:cNvPr>
            <p:cNvGrpSpPr/>
            <p:nvPr/>
          </p:nvGrpSpPr>
          <p:grpSpPr>
            <a:xfrm>
              <a:off x="5147068" y="4350914"/>
              <a:ext cx="1947797" cy="1305838"/>
              <a:chOff x="5147068" y="4350914"/>
              <a:chExt cx="1947797" cy="1305838"/>
            </a:xfrm>
          </p:grpSpPr>
          <p:pic>
            <p:nvPicPr>
              <p:cNvPr id="11" name="Graphic 10" descr="Power outline">
                <a:extLst>
                  <a:ext uri="{FF2B5EF4-FFF2-40B4-BE49-F238E27FC236}">
                    <a16:creationId xmlns:a16="http://schemas.microsoft.com/office/drawing/2014/main" id="{73F3224F-AEA0-A56B-639F-A3D7FFAE8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155499" y="456417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14" descr="High voltage with solid fill">
                <a:extLst>
                  <a:ext uri="{FF2B5EF4-FFF2-40B4-BE49-F238E27FC236}">
                    <a16:creationId xmlns:a16="http://schemas.microsoft.com/office/drawing/2014/main" id="{7645137B-4592-93DD-D79E-BAEBCEF9A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181600" y="456417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1" name="Process 20">
                <a:extLst>
                  <a:ext uri="{FF2B5EF4-FFF2-40B4-BE49-F238E27FC236}">
                    <a16:creationId xmlns:a16="http://schemas.microsoft.com/office/drawing/2014/main" id="{AB6DD0D9-CF2F-C2F2-A607-EEEAC4EE2B9F}"/>
                  </a:ext>
                </a:extLst>
              </p:cNvPr>
              <p:cNvSpPr/>
              <p:nvPr/>
            </p:nvSpPr>
            <p:spPr>
              <a:xfrm>
                <a:off x="5147068" y="4350914"/>
                <a:ext cx="1947797" cy="1305838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E923C76-6BD3-3EE1-FC91-174513C33CA0}"/>
                </a:ext>
              </a:extLst>
            </p:cNvPr>
            <p:cNvSpPr txBox="1"/>
            <p:nvPr/>
          </p:nvSpPr>
          <p:spPr>
            <a:xfrm>
              <a:off x="4252868" y="5674290"/>
              <a:ext cx="37155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Water Deionization &amp; Electrolysis,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Hydrogen Storage,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Fuel Cell Power Generation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9848C52-3CA5-8AA4-AF1A-06C0B3B1FB88}"/>
              </a:ext>
            </a:extLst>
          </p:cNvPr>
          <p:cNvGrpSpPr/>
          <p:nvPr/>
        </p:nvGrpSpPr>
        <p:grpSpPr>
          <a:xfrm>
            <a:off x="9998262" y="2757683"/>
            <a:ext cx="1890261" cy="1833265"/>
            <a:chOff x="9858572" y="3649771"/>
            <a:chExt cx="1890261" cy="1833265"/>
          </a:xfrm>
        </p:grpSpPr>
        <p:pic>
          <p:nvPicPr>
            <p:cNvPr id="29" name="Graphic 28" descr="Leaf with solid fill">
              <a:extLst>
                <a:ext uri="{FF2B5EF4-FFF2-40B4-BE49-F238E27FC236}">
                  <a16:creationId xmlns:a16="http://schemas.microsoft.com/office/drawing/2014/main" id="{4996F0C5-5B13-F129-518A-B35C8C1C4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117899" y="3649771"/>
              <a:ext cx="1371600" cy="13716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48D1F20-1022-4CAB-3FBA-9625EF279923}"/>
                </a:ext>
              </a:extLst>
            </p:cNvPr>
            <p:cNvSpPr txBox="1"/>
            <p:nvPr/>
          </p:nvSpPr>
          <p:spPr>
            <a:xfrm>
              <a:off x="9858572" y="4836705"/>
              <a:ext cx="18902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Green Hydrogen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Markets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B5AD5A-BB33-F84D-7751-31ACDB59C3F8}"/>
              </a:ext>
            </a:extLst>
          </p:cNvPr>
          <p:cNvGrpSpPr/>
          <p:nvPr/>
        </p:nvGrpSpPr>
        <p:grpSpPr>
          <a:xfrm>
            <a:off x="10100442" y="1192384"/>
            <a:ext cx="1723550" cy="1720999"/>
            <a:chOff x="9963193" y="895403"/>
            <a:chExt cx="1723550" cy="1720999"/>
          </a:xfrm>
        </p:grpSpPr>
        <p:pic>
          <p:nvPicPr>
            <p:cNvPr id="13" name="Graphic 12" descr="Electric Tower with solid fill">
              <a:extLst>
                <a:ext uri="{FF2B5EF4-FFF2-40B4-BE49-F238E27FC236}">
                  <a16:creationId xmlns:a16="http://schemas.microsoft.com/office/drawing/2014/main" id="{BDB92F01-7A05-05B2-A314-91A595576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139161" y="895403"/>
              <a:ext cx="1371600" cy="13716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0E12ED-B5AD-D1EB-1FAD-CA6149845766}"/>
                </a:ext>
              </a:extLst>
            </p:cNvPr>
            <p:cNvSpPr txBox="1"/>
            <p:nvPr/>
          </p:nvSpPr>
          <p:spPr>
            <a:xfrm>
              <a:off x="9963193" y="2247070"/>
              <a:ext cx="1723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Power Markets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888C5FC-E1C7-FE97-E7DC-501C7058C7FE}"/>
              </a:ext>
            </a:extLst>
          </p:cNvPr>
          <p:cNvGrpSpPr/>
          <p:nvPr/>
        </p:nvGrpSpPr>
        <p:grpSpPr>
          <a:xfrm>
            <a:off x="464445" y="367512"/>
            <a:ext cx="1428596" cy="1740932"/>
            <a:chOff x="0" y="1078283"/>
            <a:chExt cx="1428596" cy="1740932"/>
          </a:xfrm>
        </p:grpSpPr>
        <p:pic>
          <p:nvPicPr>
            <p:cNvPr id="7" name="Graphic 6" descr="Wind Turbines with solid fill">
              <a:extLst>
                <a:ext uri="{FF2B5EF4-FFF2-40B4-BE49-F238E27FC236}">
                  <a16:creationId xmlns:a16="http://schemas.microsoft.com/office/drawing/2014/main" id="{10BA3F90-CF7E-96E9-CE68-88DDF82E8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0" y="1078283"/>
              <a:ext cx="1371600" cy="13716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C1C491F-F30B-BF5A-2207-6154CCFFBA69}"/>
                </a:ext>
              </a:extLst>
            </p:cNvPr>
            <p:cNvSpPr txBox="1"/>
            <p:nvPr/>
          </p:nvSpPr>
          <p:spPr>
            <a:xfrm>
              <a:off x="0" y="2449883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Wind Power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A42A8F7-4391-35A5-B50C-5F78B2953723}"/>
              </a:ext>
            </a:extLst>
          </p:cNvPr>
          <p:cNvGrpSpPr/>
          <p:nvPr/>
        </p:nvGrpSpPr>
        <p:grpSpPr>
          <a:xfrm>
            <a:off x="303477" y="2147766"/>
            <a:ext cx="1371600" cy="1647867"/>
            <a:chOff x="1706811" y="1965799"/>
            <a:chExt cx="1371600" cy="1647867"/>
          </a:xfrm>
        </p:grpSpPr>
        <p:pic>
          <p:nvPicPr>
            <p:cNvPr id="5" name="Graphic 4" descr="Solar Panels with solid fill">
              <a:extLst>
                <a:ext uri="{FF2B5EF4-FFF2-40B4-BE49-F238E27FC236}">
                  <a16:creationId xmlns:a16="http://schemas.microsoft.com/office/drawing/2014/main" id="{3BF39A8C-6F89-8432-0E27-7C1E0DFC9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706811" y="1965799"/>
              <a:ext cx="1371600" cy="13716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74F876-8CC2-B70E-489F-8B20E4E3453D}"/>
                </a:ext>
              </a:extLst>
            </p:cNvPr>
            <p:cNvSpPr txBox="1"/>
            <p:nvPr/>
          </p:nvSpPr>
          <p:spPr>
            <a:xfrm>
              <a:off x="2207708" y="3244334"/>
              <a:ext cx="492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PV</a:t>
              </a:r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EB89AAC7-D105-9D55-3DCD-ED69808374A1}"/>
              </a:ext>
            </a:extLst>
          </p:cNvPr>
          <p:cNvSpPr/>
          <p:nvPr/>
        </p:nvSpPr>
        <p:spPr>
          <a:xfrm>
            <a:off x="5561801" y="1831964"/>
            <a:ext cx="182880" cy="18288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C305267-6D9A-1DAF-944D-26B3432796CB}"/>
              </a:ext>
            </a:extLst>
          </p:cNvPr>
          <p:cNvCxnSpPr>
            <a:stCxn id="35" idx="3"/>
            <a:endCxn id="45" idx="2"/>
          </p:cNvCxnSpPr>
          <p:nvPr/>
        </p:nvCxnSpPr>
        <p:spPr>
          <a:xfrm flipV="1">
            <a:off x="1893041" y="1923404"/>
            <a:ext cx="3668760" cy="37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2A2E7368-7D93-A9EC-F343-A312E17AD178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5744681" y="1917605"/>
            <a:ext cx="4653256" cy="5799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8232C9F4-D385-58F8-4AB2-C8E26CC4CF6A}"/>
              </a:ext>
            </a:extLst>
          </p:cNvPr>
          <p:cNvCxnSpPr>
            <a:stCxn id="42" idx="3"/>
          </p:cNvCxnSpPr>
          <p:nvPr/>
        </p:nvCxnSpPr>
        <p:spPr>
          <a:xfrm flipV="1">
            <a:off x="2069746" y="1917605"/>
            <a:ext cx="362169" cy="3156365"/>
          </a:xfrm>
          <a:prstGeom prst="bentConnector2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22C6E09-D20F-7761-6590-86C2F973A6DC}"/>
              </a:ext>
            </a:extLst>
          </p:cNvPr>
          <p:cNvCxnSpPr>
            <a:stCxn id="36" idx="3"/>
          </p:cNvCxnSpPr>
          <p:nvPr/>
        </p:nvCxnSpPr>
        <p:spPr>
          <a:xfrm>
            <a:off x="1296818" y="3610967"/>
            <a:ext cx="113509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882143D-8928-F5FA-22D6-31C42BBE1707}"/>
              </a:ext>
            </a:extLst>
          </p:cNvPr>
          <p:cNvSpPr/>
          <p:nvPr/>
        </p:nvSpPr>
        <p:spPr>
          <a:xfrm>
            <a:off x="5490027" y="3820955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16FFA94-AB7C-32C9-A6BB-996908D97F55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1590660" y="3912395"/>
            <a:ext cx="3899367" cy="820083"/>
          </a:xfrm>
          <a:prstGeom prst="bentConnector3">
            <a:avLst>
              <a:gd name="adj1" fmla="val 1951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B0C6BEB5-FF27-7419-2BC9-545E1EDCCF90}"/>
              </a:ext>
            </a:extLst>
          </p:cNvPr>
          <p:cNvCxnSpPr>
            <a:cxnSpLocks/>
            <a:stCxn id="48" idx="4"/>
            <a:endCxn id="20" idx="2"/>
          </p:cNvCxnSpPr>
          <p:nvPr/>
        </p:nvCxnSpPr>
        <p:spPr>
          <a:xfrm rot="16200000" flipH="1">
            <a:off x="5258113" y="4327189"/>
            <a:ext cx="1375525" cy="728816"/>
          </a:xfrm>
          <a:prstGeom prst="bentConnector2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81CC6A-2B26-3C09-B964-FA2620C9C8F4}"/>
              </a:ext>
            </a:extLst>
          </p:cNvPr>
          <p:cNvCxnSpPr>
            <a:cxnSpLocks/>
          </p:cNvCxnSpPr>
          <p:nvPr/>
        </p:nvCxnSpPr>
        <p:spPr>
          <a:xfrm flipH="1">
            <a:off x="5312664" y="5379360"/>
            <a:ext cx="31469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A9F3354-D228-08D5-0B7E-9D62B2264250}"/>
              </a:ext>
            </a:extLst>
          </p:cNvPr>
          <p:cNvCxnSpPr>
            <a:cxnSpLocks/>
            <a:endCxn id="45" idx="4"/>
          </p:cNvCxnSpPr>
          <p:nvPr/>
        </p:nvCxnSpPr>
        <p:spPr>
          <a:xfrm flipV="1">
            <a:off x="5653241" y="2014844"/>
            <a:ext cx="0" cy="601356"/>
          </a:xfrm>
          <a:prstGeom prst="straightConnector1">
            <a:avLst/>
          </a:prstGeom>
          <a:ln w="28575">
            <a:solidFill>
              <a:srgbClr val="14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9D0CB8F-E078-9957-E1F3-3846B39B8BC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970556" y="2634004"/>
            <a:ext cx="16133" cy="2074066"/>
          </a:xfrm>
          <a:prstGeom prst="straightConnector1">
            <a:avLst/>
          </a:prstGeom>
          <a:ln w="28575">
            <a:solidFill>
              <a:srgbClr val="14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405F3614-8B44-F608-6F20-B871D4440134}"/>
              </a:ext>
            </a:extLst>
          </p:cNvPr>
          <p:cNvCxnSpPr>
            <a:cxnSpLocks/>
          </p:cNvCxnSpPr>
          <p:nvPr/>
        </p:nvCxnSpPr>
        <p:spPr>
          <a:xfrm flipV="1">
            <a:off x="5149497" y="3443438"/>
            <a:ext cx="5248440" cy="1254975"/>
          </a:xfrm>
          <a:prstGeom prst="bentConnector3">
            <a:avLst>
              <a:gd name="adj1" fmla="val -307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0501CEE-61A3-9E02-9F96-444E7BD1C678}"/>
              </a:ext>
            </a:extLst>
          </p:cNvPr>
          <p:cNvGrpSpPr/>
          <p:nvPr/>
        </p:nvGrpSpPr>
        <p:grpSpPr>
          <a:xfrm>
            <a:off x="10221759" y="5505979"/>
            <a:ext cx="1736374" cy="1314911"/>
            <a:chOff x="10221759" y="5505979"/>
            <a:chExt cx="1736374" cy="1314911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84FA2169-CEE1-E915-885C-69C6140657CC}"/>
                </a:ext>
              </a:extLst>
            </p:cNvPr>
            <p:cNvCxnSpPr/>
            <p:nvPr/>
          </p:nvCxnSpPr>
          <p:spPr>
            <a:xfrm>
              <a:off x="10409793" y="5505979"/>
              <a:ext cx="13602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C237065-FAC7-3241-8A6B-32C1659C869D}"/>
                </a:ext>
              </a:extLst>
            </p:cNvPr>
            <p:cNvCxnSpPr/>
            <p:nvPr/>
          </p:nvCxnSpPr>
          <p:spPr>
            <a:xfrm>
              <a:off x="10409793" y="5957055"/>
              <a:ext cx="136029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D56A716-7361-D272-CF25-C6B421C86BD0}"/>
                </a:ext>
              </a:extLst>
            </p:cNvPr>
            <p:cNvCxnSpPr/>
            <p:nvPr/>
          </p:nvCxnSpPr>
          <p:spPr>
            <a:xfrm>
              <a:off x="10409793" y="6444747"/>
              <a:ext cx="1360298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2D58BF-5EA7-8ED8-EDB8-502FD839CC00}"/>
                </a:ext>
              </a:extLst>
            </p:cNvPr>
            <p:cNvSpPr txBox="1"/>
            <p:nvPr/>
          </p:nvSpPr>
          <p:spPr>
            <a:xfrm>
              <a:off x="10409793" y="5505979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Power Flow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ACCD9CA-961A-E88D-7791-267835FFE9EA}"/>
                </a:ext>
              </a:extLst>
            </p:cNvPr>
            <p:cNvSpPr txBox="1"/>
            <p:nvPr/>
          </p:nvSpPr>
          <p:spPr>
            <a:xfrm>
              <a:off x="10478238" y="5957055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Heat Flow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53B4D4B-B195-1A08-C05E-B9216CCE698C}"/>
                </a:ext>
              </a:extLst>
            </p:cNvPr>
            <p:cNvSpPr txBox="1"/>
            <p:nvPr/>
          </p:nvSpPr>
          <p:spPr>
            <a:xfrm>
              <a:off x="10221759" y="6451558"/>
              <a:ext cx="1736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Hydrogen Flow</a:t>
              </a:r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435BD766-B31F-63C0-836E-3C44A40EF7B4}"/>
              </a:ext>
            </a:extLst>
          </p:cNvPr>
          <p:cNvSpPr/>
          <p:nvPr/>
        </p:nvSpPr>
        <p:spPr>
          <a:xfrm>
            <a:off x="10221759" y="5361555"/>
            <a:ext cx="1690379" cy="14216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EE58E0D-19B0-CBF5-BE0B-CA9592DA9908}"/>
              </a:ext>
            </a:extLst>
          </p:cNvPr>
          <p:cNvCxnSpPr>
            <a:cxnSpLocks/>
          </p:cNvCxnSpPr>
          <p:nvPr/>
        </p:nvCxnSpPr>
        <p:spPr>
          <a:xfrm>
            <a:off x="4754305" y="2633738"/>
            <a:ext cx="0" cy="2072249"/>
          </a:xfrm>
          <a:prstGeom prst="straightConnector1">
            <a:avLst/>
          </a:prstGeom>
          <a:ln w="28575">
            <a:solidFill>
              <a:srgbClr val="14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F2B8D2D-F0CF-EDD4-BB66-70131AF7818D}"/>
              </a:ext>
            </a:extLst>
          </p:cNvPr>
          <p:cNvCxnSpPr/>
          <p:nvPr/>
        </p:nvCxnSpPr>
        <p:spPr>
          <a:xfrm>
            <a:off x="4754305" y="2633738"/>
            <a:ext cx="4159414" cy="0"/>
          </a:xfrm>
          <a:prstGeom prst="line">
            <a:avLst/>
          </a:prstGeom>
          <a:ln w="28575">
            <a:solidFill>
              <a:srgbClr val="14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7654B73-72D9-9257-11B6-60FAF9A30E1E}"/>
              </a:ext>
            </a:extLst>
          </p:cNvPr>
          <p:cNvCxnSpPr>
            <a:cxnSpLocks/>
          </p:cNvCxnSpPr>
          <p:nvPr/>
        </p:nvCxnSpPr>
        <p:spPr>
          <a:xfrm>
            <a:off x="8913719" y="2616200"/>
            <a:ext cx="0" cy="2457770"/>
          </a:xfrm>
          <a:prstGeom prst="straightConnector1">
            <a:avLst/>
          </a:prstGeom>
          <a:ln w="28575">
            <a:solidFill>
              <a:srgbClr val="14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994272-651C-0E14-DDF2-1C7ACF0707FD}"/>
                  </a:ext>
                </a:extLst>
              </p:cNvPr>
              <p:cNvSpPr txBox="1"/>
              <p:nvPr/>
            </p:nvSpPr>
            <p:spPr>
              <a:xfrm>
                <a:off x="1713370" y="1574107"/>
                <a:ext cx="804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𝑊𝑖𝑛𝑑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994272-651C-0E14-DDF2-1C7ACF070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370" y="1574107"/>
                <a:ext cx="80470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6E5772-F076-F571-EA2D-B37636EB3641}"/>
                  </a:ext>
                </a:extLst>
              </p:cNvPr>
              <p:cNvSpPr txBox="1"/>
              <p:nvPr/>
            </p:nvSpPr>
            <p:spPr>
              <a:xfrm>
                <a:off x="1671083" y="3258202"/>
                <a:ext cx="583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6E5772-F076-F571-EA2D-B37636EB3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083" y="3258202"/>
                <a:ext cx="58323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4ECB26-C547-6E84-2FAC-B253FA1A53C2}"/>
                  </a:ext>
                </a:extLst>
              </p:cNvPr>
              <p:cNvSpPr txBox="1"/>
              <p:nvPr/>
            </p:nvSpPr>
            <p:spPr>
              <a:xfrm>
                <a:off x="1845966" y="4732495"/>
                <a:ext cx="667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𝐶𝑆𝑃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4ECB26-C547-6E84-2FAC-B253FA1A5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66" y="4732495"/>
                <a:ext cx="66704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ABF442-BFAC-DD40-87EC-C65DE215AF45}"/>
                  </a:ext>
                </a:extLst>
              </p:cNvPr>
              <p:cNvSpPr txBox="1"/>
              <p:nvPr/>
            </p:nvSpPr>
            <p:spPr>
              <a:xfrm>
                <a:off x="3419418" y="4297526"/>
                <a:ext cx="1407437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𝐸𝑙𝑒𝑐𝑡𝑟𝑜𝑙𝑦𝑧𝑒𝑟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ABF442-BFAC-DD40-87EC-C65DE215A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418" y="4297526"/>
                <a:ext cx="1407437" cy="391261"/>
              </a:xfrm>
              <a:prstGeom prst="rect">
                <a:avLst/>
              </a:prstGeom>
              <a:blipFill>
                <a:blip r:embed="rId2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20BB89-C412-F397-E11A-6DE7AA28665A}"/>
                  </a:ext>
                </a:extLst>
              </p:cNvPr>
              <p:cNvSpPr txBox="1"/>
              <p:nvPr/>
            </p:nvSpPr>
            <p:spPr>
              <a:xfrm>
                <a:off x="6927591" y="4311916"/>
                <a:ext cx="1789849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𝑇h𝑒𝑟𝑚𝑎𝑙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𝑆𝑡𝑜𝑟𝑎𝑔𝑒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20BB89-C412-F397-E11A-6DE7AA286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591" y="4311916"/>
                <a:ext cx="1789849" cy="391902"/>
              </a:xfrm>
              <a:prstGeom prst="rect">
                <a:avLst/>
              </a:prstGeom>
              <a:blipFill>
                <a:blip r:embed="rId2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868E5A2-5FD5-F3C5-EB66-318A223E3EE3}"/>
                  </a:ext>
                </a:extLst>
              </p:cNvPr>
              <p:cNvSpPr txBox="1"/>
              <p:nvPr/>
            </p:nvSpPr>
            <p:spPr>
              <a:xfrm>
                <a:off x="8879097" y="4323019"/>
                <a:ext cx="101829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𝐵𝑎𝑡𝑡𝑒𝑟𝑦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868E5A2-5FD5-F3C5-EB66-318A223E3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097" y="4323019"/>
                <a:ext cx="1018292" cy="391261"/>
              </a:xfrm>
              <a:prstGeom prst="rect">
                <a:avLst/>
              </a:prstGeom>
              <a:blipFill>
                <a:blip r:embed="rId2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75C1A00-4E95-AADC-C4E7-714EC5585ECD}"/>
                  </a:ext>
                </a:extLst>
              </p:cNvPr>
              <p:cNvSpPr txBox="1"/>
              <p:nvPr/>
            </p:nvSpPr>
            <p:spPr>
              <a:xfrm>
                <a:off x="5617720" y="2029309"/>
                <a:ext cx="1020729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𝑆𝑡𝑜𝑟𝑎𝑔𝑒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75C1A00-4E95-AADC-C4E7-714EC5585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720" y="2029309"/>
                <a:ext cx="1020729" cy="391902"/>
              </a:xfrm>
              <a:prstGeom prst="rect">
                <a:avLst/>
              </a:prstGeom>
              <a:blipFill>
                <a:blip r:embed="rId2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32CB19-A280-1B53-AF7F-3EA4147C5A02}"/>
                  </a:ext>
                </a:extLst>
              </p:cNvPr>
              <p:cNvSpPr txBox="1"/>
              <p:nvPr/>
            </p:nvSpPr>
            <p:spPr>
              <a:xfrm>
                <a:off x="4297105" y="1534411"/>
                <a:ext cx="1300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𝐺𝑒𝑛𝑒𝑟𝑎𝑡𝑖𝑜𝑛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32CB19-A280-1B53-AF7F-3EA4147C5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105" y="1534411"/>
                <a:ext cx="1300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DBFA761-6932-04BD-64E4-F96B70D04537}"/>
                  </a:ext>
                </a:extLst>
              </p:cNvPr>
              <p:cNvSpPr txBox="1"/>
              <p:nvPr/>
            </p:nvSpPr>
            <p:spPr>
              <a:xfrm>
                <a:off x="8727796" y="1548008"/>
                <a:ext cx="973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𝑀𝑎𝑟𝑘𝑒𝑡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DBFA761-6932-04BD-64E4-F96B70D04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796" y="1548008"/>
                <a:ext cx="973793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166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EC1D621-6F6B-EA7E-0A78-46116DDFF78F}"/>
              </a:ext>
            </a:extLst>
          </p:cNvPr>
          <p:cNvGrpSpPr/>
          <p:nvPr/>
        </p:nvGrpSpPr>
        <p:grpSpPr>
          <a:xfrm>
            <a:off x="-102644" y="3276837"/>
            <a:ext cx="2186394" cy="1981799"/>
            <a:chOff x="-55389" y="2498778"/>
            <a:chExt cx="2186394" cy="198179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5D6C8E8-C1DC-B957-65FA-23F1D1027170}"/>
                </a:ext>
              </a:extLst>
            </p:cNvPr>
            <p:cNvGrpSpPr/>
            <p:nvPr/>
          </p:nvGrpSpPr>
          <p:grpSpPr>
            <a:xfrm>
              <a:off x="674548" y="2498778"/>
              <a:ext cx="1456457" cy="1659222"/>
              <a:chOff x="168202" y="3118916"/>
              <a:chExt cx="1456457" cy="1659222"/>
            </a:xfrm>
          </p:grpSpPr>
          <p:sp>
            <p:nvSpPr>
              <p:cNvPr id="38" name="Graphic 8" descr="Satellite dish with solid fill">
                <a:extLst>
                  <a:ext uri="{FF2B5EF4-FFF2-40B4-BE49-F238E27FC236}">
                    <a16:creationId xmlns:a16="http://schemas.microsoft.com/office/drawing/2014/main" id="{8B24CECF-9706-1F78-381D-BF61903AF306}"/>
                  </a:ext>
                </a:extLst>
              </p:cNvPr>
              <p:cNvSpPr/>
              <p:nvPr/>
            </p:nvSpPr>
            <p:spPr>
              <a:xfrm>
                <a:off x="238904" y="3662284"/>
                <a:ext cx="892665" cy="1115854"/>
              </a:xfrm>
              <a:custGeom>
                <a:avLst/>
                <a:gdLst>
                  <a:gd name="connsiteX0" fmla="*/ 762649 w 892665"/>
                  <a:gd name="connsiteY0" fmla="*/ 157163 h 1115853"/>
                  <a:gd name="connsiteX1" fmla="*/ 762649 w 892665"/>
                  <a:gd name="connsiteY1" fmla="*/ 642938 h 1115853"/>
                  <a:gd name="connsiteX2" fmla="*/ 522619 w 892665"/>
                  <a:gd name="connsiteY2" fmla="*/ 402908 h 1115853"/>
                  <a:gd name="connsiteX3" fmla="*/ 762649 w 892665"/>
                  <a:gd name="connsiteY3" fmla="*/ 157163 h 1115853"/>
                  <a:gd name="connsiteX4" fmla="*/ 234012 w 892665"/>
                  <a:gd name="connsiteY4" fmla="*/ 114300 h 1115853"/>
                  <a:gd name="connsiteX5" fmla="*/ 724073 w 892665"/>
                  <a:gd name="connsiteY5" fmla="*/ 114300 h 1115853"/>
                  <a:gd name="connsiteX6" fmla="*/ 482614 w 892665"/>
                  <a:gd name="connsiteY6" fmla="*/ 364331 h 1115853"/>
                  <a:gd name="connsiteX7" fmla="*/ 234012 w 892665"/>
                  <a:gd name="connsiteY7" fmla="*/ 114300 h 1115853"/>
                  <a:gd name="connsiteX8" fmla="*/ 219724 w 892665"/>
                  <a:gd name="connsiteY8" fmla="*/ 888682 h 1115853"/>
                  <a:gd name="connsiteX9" fmla="*/ 168289 w 892665"/>
                  <a:gd name="connsiteY9" fmla="*/ 837248 h 1115853"/>
                  <a:gd name="connsiteX10" fmla="*/ 219724 w 892665"/>
                  <a:gd name="connsiteY10" fmla="*/ 725805 h 1115853"/>
                  <a:gd name="connsiteX11" fmla="*/ 271159 w 892665"/>
                  <a:gd name="connsiteY11" fmla="*/ 837248 h 1115853"/>
                  <a:gd name="connsiteX12" fmla="*/ 219724 w 892665"/>
                  <a:gd name="connsiteY12" fmla="*/ 888682 h 1115853"/>
                  <a:gd name="connsiteX13" fmla="*/ 259729 w 892665"/>
                  <a:gd name="connsiteY13" fmla="*/ 930116 h 1115853"/>
                  <a:gd name="connsiteX14" fmla="*/ 296877 w 892665"/>
                  <a:gd name="connsiteY14" fmla="*/ 892969 h 1115853"/>
                  <a:gd name="connsiteX15" fmla="*/ 362599 w 892665"/>
                  <a:gd name="connsiteY15" fmla="*/ 1032986 h 1115853"/>
                  <a:gd name="connsiteX16" fmla="*/ 259729 w 892665"/>
                  <a:gd name="connsiteY16" fmla="*/ 930116 h 1115853"/>
                  <a:gd name="connsiteX17" fmla="*/ 76849 w 892665"/>
                  <a:gd name="connsiteY17" fmla="*/ 1031557 h 1115853"/>
                  <a:gd name="connsiteX18" fmla="*/ 142572 w 892665"/>
                  <a:gd name="connsiteY18" fmla="*/ 891540 h 1115853"/>
                  <a:gd name="connsiteX19" fmla="*/ 179719 w 892665"/>
                  <a:gd name="connsiteY19" fmla="*/ 928688 h 1115853"/>
                  <a:gd name="connsiteX20" fmla="*/ 76849 w 892665"/>
                  <a:gd name="connsiteY20" fmla="*/ 1031557 h 1115853"/>
                  <a:gd name="connsiteX21" fmla="*/ 219724 w 892665"/>
                  <a:gd name="connsiteY21" fmla="*/ 968693 h 1115853"/>
                  <a:gd name="connsiteX22" fmla="*/ 308307 w 892665"/>
                  <a:gd name="connsiteY22" fmla="*/ 1057275 h 1115853"/>
                  <a:gd name="connsiteX23" fmla="*/ 131142 w 892665"/>
                  <a:gd name="connsiteY23" fmla="*/ 1057275 h 1115853"/>
                  <a:gd name="connsiteX24" fmla="*/ 219724 w 892665"/>
                  <a:gd name="connsiteY24" fmla="*/ 968693 h 1115853"/>
                  <a:gd name="connsiteX25" fmla="*/ 892665 w 892665"/>
                  <a:gd name="connsiteY25" fmla="*/ 774383 h 1115853"/>
                  <a:gd name="connsiteX26" fmla="*/ 819799 w 892665"/>
                  <a:gd name="connsiteY26" fmla="*/ 700088 h 1115853"/>
                  <a:gd name="connsiteX27" fmla="*/ 819799 w 892665"/>
                  <a:gd name="connsiteY27" fmla="*/ 142875 h 1115853"/>
                  <a:gd name="connsiteX28" fmla="*/ 834087 w 892665"/>
                  <a:gd name="connsiteY28" fmla="*/ 128588 h 1115853"/>
                  <a:gd name="connsiteX29" fmla="*/ 834087 w 892665"/>
                  <a:gd name="connsiteY29" fmla="*/ 42863 h 1115853"/>
                  <a:gd name="connsiteX30" fmla="*/ 748362 w 892665"/>
                  <a:gd name="connsiteY30" fmla="*/ 42863 h 1115853"/>
                  <a:gd name="connsiteX31" fmla="*/ 734074 w 892665"/>
                  <a:gd name="connsiteY31" fmla="*/ 57150 h 1115853"/>
                  <a:gd name="connsiteX32" fmla="*/ 176862 w 892665"/>
                  <a:gd name="connsiteY32" fmla="*/ 57150 h 1115853"/>
                  <a:gd name="connsiteX33" fmla="*/ 118283 w 892665"/>
                  <a:gd name="connsiteY33" fmla="*/ 0 h 1115853"/>
                  <a:gd name="connsiteX34" fmla="*/ 48274 w 892665"/>
                  <a:gd name="connsiteY34" fmla="*/ 272891 h 1115853"/>
                  <a:gd name="connsiteX35" fmla="*/ 191149 w 892665"/>
                  <a:gd name="connsiteY35" fmla="*/ 651510 h 1115853"/>
                  <a:gd name="connsiteX36" fmla="*/ 3983 w 892665"/>
                  <a:gd name="connsiteY36" fmla="*/ 1054418 h 1115853"/>
                  <a:gd name="connsiteX37" fmla="*/ 6841 w 892665"/>
                  <a:gd name="connsiteY37" fmla="*/ 1095851 h 1115853"/>
                  <a:gd name="connsiteX38" fmla="*/ 42559 w 892665"/>
                  <a:gd name="connsiteY38" fmla="*/ 1115854 h 1115853"/>
                  <a:gd name="connsiteX39" fmla="*/ 398318 w 892665"/>
                  <a:gd name="connsiteY39" fmla="*/ 1115854 h 1115853"/>
                  <a:gd name="connsiteX40" fmla="*/ 434037 w 892665"/>
                  <a:gd name="connsiteY40" fmla="*/ 1095851 h 1115853"/>
                  <a:gd name="connsiteX41" fmla="*/ 436894 w 892665"/>
                  <a:gd name="connsiteY41" fmla="*/ 1054418 h 1115853"/>
                  <a:gd name="connsiteX42" fmla="*/ 288304 w 892665"/>
                  <a:gd name="connsiteY42" fmla="*/ 737235 h 1115853"/>
                  <a:gd name="connsiteX43" fmla="*/ 619774 w 892665"/>
                  <a:gd name="connsiteY43" fmla="*/ 842963 h 1115853"/>
                  <a:gd name="connsiteX44" fmla="*/ 892665 w 892665"/>
                  <a:gd name="connsiteY44" fmla="*/ 774383 h 1115853"/>
                  <a:gd name="connsiteX0" fmla="*/ 762649 w 892665"/>
                  <a:gd name="connsiteY0" fmla="*/ 157163 h 1115854"/>
                  <a:gd name="connsiteX1" fmla="*/ 762649 w 892665"/>
                  <a:gd name="connsiteY1" fmla="*/ 642938 h 1115854"/>
                  <a:gd name="connsiteX2" fmla="*/ 522619 w 892665"/>
                  <a:gd name="connsiteY2" fmla="*/ 402908 h 1115854"/>
                  <a:gd name="connsiteX3" fmla="*/ 762649 w 892665"/>
                  <a:gd name="connsiteY3" fmla="*/ 157163 h 1115854"/>
                  <a:gd name="connsiteX4" fmla="*/ 234012 w 892665"/>
                  <a:gd name="connsiteY4" fmla="*/ 114300 h 1115854"/>
                  <a:gd name="connsiteX5" fmla="*/ 724073 w 892665"/>
                  <a:gd name="connsiteY5" fmla="*/ 114300 h 1115854"/>
                  <a:gd name="connsiteX6" fmla="*/ 449696 w 892665"/>
                  <a:gd name="connsiteY6" fmla="*/ 397249 h 1115854"/>
                  <a:gd name="connsiteX7" fmla="*/ 234012 w 892665"/>
                  <a:gd name="connsiteY7" fmla="*/ 114300 h 1115854"/>
                  <a:gd name="connsiteX8" fmla="*/ 219724 w 892665"/>
                  <a:gd name="connsiteY8" fmla="*/ 888682 h 1115854"/>
                  <a:gd name="connsiteX9" fmla="*/ 168289 w 892665"/>
                  <a:gd name="connsiteY9" fmla="*/ 837248 h 1115854"/>
                  <a:gd name="connsiteX10" fmla="*/ 219724 w 892665"/>
                  <a:gd name="connsiteY10" fmla="*/ 725805 h 1115854"/>
                  <a:gd name="connsiteX11" fmla="*/ 271159 w 892665"/>
                  <a:gd name="connsiteY11" fmla="*/ 837248 h 1115854"/>
                  <a:gd name="connsiteX12" fmla="*/ 219724 w 892665"/>
                  <a:gd name="connsiteY12" fmla="*/ 888682 h 1115854"/>
                  <a:gd name="connsiteX13" fmla="*/ 259729 w 892665"/>
                  <a:gd name="connsiteY13" fmla="*/ 930116 h 1115854"/>
                  <a:gd name="connsiteX14" fmla="*/ 296877 w 892665"/>
                  <a:gd name="connsiteY14" fmla="*/ 892969 h 1115854"/>
                  <a:gd name="connsiteX15" fmla="*/ 362599 w 892665"/>
                  <a:gd name="connsiteY15" fmla="*/ 1032986 h 1115854"/>
                  <a:gd name="connsiteX16" fmla="*/ 259729 w 892665"/>
                  <a:gd name="connsiteY16" fmla="*/ 930116 h 1115854"/>
                  <a:gd name="connsiteX17" fmla="*/ 76849 w 892665"/>
                  <a:gd name="connsiteY17" fmla="*/ 1031557 h 1115854"/>
                  <a:gd name="connsiteX18" fmla="*/ 142572 w 892665"/>
                  <a:gd name="connsiteY18" fmla="*/ 891540 h 1115854"/>
                  <a:gd name="connsiteX19" fmla="*/ 179719 w 892665"/>
                  <a:gd name="connsiteY19" fmla="*/ 928688 h 1115854"/>
                  <a:gd name="connsiteX20" fmla="*/ 76849 w 892665"/>
                  <a:gd name="connsiteY20" fmla="*/ 1031557 h 1115854"/>
                  <a:gd name="connsiteX21" fmla="*/ 219724 w 892665"/>
                  <a:gd name="connsiteY21" fmla="*/ 968693 h 1115854"/>
                  <a:gd name="connsiteX22" fmla="*/ 308307 w 892665"/>
                  <a:gd name="connsiteY22" fmla="*/ 1057275 h 1115854"/>
                  <a:gd name="connsiteX23" fmla="*/ 131142 w 892665"/>
                  <a:gd name="connsiteY23" fmla="*/ 1057275 h 1115854"/>
                  <a:gd name="connsiteX24" fmla="*/ 219724 w 892665"/>
                  <a:gd name="connsiteY24" fmla="*/ 968693 h 1115854"/>
                  <a:gd name="connsiteX25" fmla="*/ 892665 w 892665"/>
                  <a:gd name="connsiteY25" fmla="*/ 774383 h 1115854"/>
                  <a:gd name="connsiteX26" fmla="*/ 819799 w 892665"/>
                  <a:gd name="connsiteY26" fmla="*/ 700088 h 1115854"/>
                  <a:gd name="connsiteX27" fmla="*/ 819799 w 892665"/>
                  <a:gd name="connsiteY27" fmla="*/ 142875 h 1115854"/>
                  <a:gd name="connsiteX28" fmla="*/ 834087 w 892665"/>
                  <a:gd name="connsiteY28" fmla="*/ 128588 h 1115854"/>
                  <a:gd name="connsiteX29" fmla="*/ 834087 w 892665"/>
                  <a:gd name="connsiteY29" fmla="*/ 42863 h 1115854"/>
                  <a:gd name="connsiteX30" fmla="*/ 748362 w 892665"/>
                  <a:gd name="connsiteY30" fmla="*/ 42863 h 1115854"/>
                  <a:gd name="connsiteX31" fmla="*/ 734074 w 892665"/>
                  <a:gd name="connsiteY31" fmla="*/ 57150 h 1115854"/>
                  <a:gd name="connsiteX32" fmla="*/ 176862 w 892665"/>
                  <a:gd name="connsiteY32" fmla="*/ 57150 h 1115854"/>
                  <a:gd name="connsiteX33" fmla="*/ 118283 w 892665"/>
                  <a:gd name="connsiteY33" fmla="*/ 0 h 1115854"/>
                  <a:gd name="connsiteX34" fmla="*/ 48274 w 892665"/>
                  <a:gd name="connsiteY34" fmla="*/ 272891 h 1115854"/>
                  <a:gd name="connsiteX35" fmla="*/ 191149 w 892665"/>
                  <a:gd name="connsiteY35" fmla="*/ 651510 h 1115854"/>
                  <a:gd name="connsiteX36" fmla="*/ 3983 w 892665"/>
                  <a:gd name="connsiteY36" fmla="*/ 1054418 h 1115854"/>
                  <a:gd name="connsiteX37" fmla="*/ 6841 w 892665"/>
                  <a:gd name="connsiteY37" fmla="*/ 1095851 h 1115854"/>
                  <a:gd name="connsiteX38" fmla="*/ 42559 w 892665"/>
                  <a:gd name="connsiteY38" fmla="*/ 1115854 h 1115854"/>
                  <a:gd name="connsiteX39" fmla="*/ 398318 w 892665"/>
                  <a:gd name="connsiteY39" fmla="*/ 1115854 h 1115854"/>
                  <a:gd name="connsiteX40" fmla="*/ 434037 w 892665"/>
                  <a:gd name="connsiteY40" fmla="*/ 1095851 h 1115854"/>
                  <a:gd name="connsiteX41" fmla="*/ 436894 w 892665"/>
                  <a:gd name="connsiteY41" fmla="*/ 1054418 h 1115854"/>
                  <a:gd name="connsiteX42" fmla="*/ 288304 w 892665"/>
                  <a:gd name="connsiteY42" fmla="*/ 737235 h 1115854"/>
                  <a:gd name="connsiteX43" fmla="*/ 619774 w 892665"/>
                  <a:gd name="connsiteY43" fmla="*/ 842963 h 1115854"/>
                  <a:gd name="connsiteX44" fmla="*/ 892665 w 892665"/>
                  <a:gd name="connsiteY44" fmla="*/ 774383 h 1115854"/>
                  <a:gd name="connsiteX0" fmla="*/ 762649 w 892665"/>
                  <a:gd name="connsiteY0" fmla="*/ 157163 h 1115854"/>
                  <a:gd name="connsiteX1" fmla="*/ 762649 w 892665"/>
                  <a:gd name="connsiteY1" fmla="*/ 642938 h 1115854"/>
                  <a:gd name="connsiteX2" fmla="*/ 522619 w 892665"/>
                  <a:gd name="connsiteY2" fmla="*/ 402908 h 1115854"/>
                  <a:gd name="connsiteX3" fmla="*/ 762649 w 892665"/>
                  <a:gd name="connsiteY3" fmla="*/ 157163 h 1115854"/>
                  <a:gd name="connsiteX4" fmla="*/ 168175 w 892665"/>
                  <a:gd name="connsiteY4" fmla="*/ 59436 h 1115854"/>
                  <a:gd name="connsiteX5" fmla="*/ 724073 w 892665"/>
                  <a:gd name="connsiteY5" fmla="*/ 114300 h 1115854"/>
                  <a:gd name="connsiteX6" fmla="*/ 449696 w 892665"/>
                  <a:gd name="connsiteY6" fmla="*/ 397249 h 1115854"/>
                  <a:gd name="connsiteX7" fmla="*/ 168175 w 892665"/>
                  <a:gd name="connsiteY7" fmla="*/ 59436 h 1115854"/>
                  <a:gd name="connsiteX8" fmla="*/ 219724 w 892665"/>
                  <a:gd name="connsiteY8" fmla="*/ 888682 h 1115854"/>
                  <a:gd name="connsiteX9" fmla="*/ 168289 w 892665"/>
                  <a:gd name="connsiteY9" fmla="*/ 837248 h 1115854"/>
                  <a:gd name="connsiteX10" fmla="*/ 219724 w 892665"/>
                  <a:gd name="connsiteY10" fmla="*/ 725805 h 1115854"/>
                  <a:gd name="connsiteX11" fmla="*/ 271159 w 892665"/>
                  <a:gd name="connsiteY11" fmla="*/ 837248 h 1115854"/>
                  <a:gd name="connsiteX12" fmla="*/ 219724 w 892665"/>
                  <a:gd name="connsiteY12" fmla="*/ 888682 h 1115854"/>
                  <a:gd name="connsiteX13" fmla="*/ 259729 w 892665"/>
                  <a:gd name="connsiteY13" fmla="*/ 930116 h 1115854"/>
                  <a:gd name="connsiteX14" fmla="*/ 296877 w 892665"/>
                  <a:gd name="connsiteY14" fmla="*/ 892969 h 1115854"/>
                  <a:gd name="connsiteX15" fmla="*/ 362599 w 892665"/>
                  <a:gd name="connsiteY15" fmla="*/ 1032986 h 1115854"/>
                  <a:gd name="connsiteX16" fmla="*/ 259729 w 892665"/>
                  <a:gd name="connsiteY16" fmla="*/ 930116 h 1115854"/>
                  <a:gd name="connsiteX17" fmla="*/ 76849 w 892665"/>
                  <a:gd name="connsiteY17" fmla="*/ 1031557 h 1115854"/>
                  <a:gd name="connsiteX18" fmla="*/ 142572 w 892665"/>
                  <a:gd name="connsiteY18" fmla="*/ 891540 h 1115854"/>
                  <a:gd name="connsiteX19" fmla="*/ 179719 w 892665"/>
                  <a:gd name="connsiteY19" fmla="*/ 928688 h 1115854"/>
                  <a:gd name="connsiteX20" fmla="*/ 76849 w 892665"/>
                  <a:gd name="connsiteY20" fmla="*/ 1031557 h 1115854"/>
                  <a:gd name="connsiteX21" fmla="*/ 219724 w 892665"/>
                  <a:gd name="connsiteY21" fmla="*/ 968693 h 1115854"/>
                  <a:gd name="connsiteX22" fmla="*/ 308307 w 892665"/>
                  <a:gd name="connsiteY22" fmla="*/ 1057275 h 1115854"/>
                  <a:gd name="connsiteX23" fmla="*/ 131142 w 892665"/>
                  <a:gd name="connsiteY23" fmla="*/ 1057275 h 1115854"/>
                  <a:gd name="connsiteX24" fmla="*/ 219724 w 892665"/>
                  <a:gd name="connsiteY24" fmla="*/ 968693 h 1115854"/>
                  <a:gd name="connsiteX25" fmla="*/ 892665 w 892665"/>
                  <a:gd name="connsiteY25" fmla="*/ 774383 h 1115854"/>
                  <a:gd name="connsiteX26" fmla="*/ 819799 w 892665"/>
                  <a:gd name="connsiteY26" fmla="*/ 700088 h 1115854"/>
                  <a:gd name="connsiteX27" fmla="*/ 819799 w 892665"/>
                  <a:gd name="connsiteY27" fmla="*/ 142875 h 1115854"/>
                  <a:gd name="connsiteX28" fmla="*/ 834087 w 892665"/>
                  <a:gd name="connsiteY28" fmla="*/ 128588 h 1115854"/>
                  <a:gd name="connsiteX29" fmla="*/ 834087 w 892665"/>
                  <a:gd name="connsiteY29" fmla="*/ 42863 h 1115854"/>
                  <a:gd name="connsiteX30" fmla="*/ 748362 w 892665"/>
                  <a:gd name="connsiteY30" fmla="*/ 42863 h 1115854"/>
                  <a:gd name="connsiteX31" fmla="*/ 734074 w 892665"/>
                  <a:gd name="connsiteY31" fmla="*/ 57150 h 1115854"/>
                  <a:gd name="connsiteX32" fmla="*/ 176862 w 892665"/>
                  <a:gd name="connsiteY32" fmla="*/ 57150 h 1115854"/>
                  <a:gd name="connsiteX33" fmla="*/ 118283 w 892665"/>
                  <a:gd name="connsiteY33" fmla="*/ 0 h 1115854"/>
                  <a:gd name="connsiteX34" fmla="*/ 48274 w 892665"/>
                  <a:gd name="connsiteY34" fmla="*/ 272891 h 1115854"/>
                  <a:gd name="connsiteX35" fmla="*/ 191149 w 892665"/>
                  <a:gd name="connsiteY35" fmla="*/ 651510 h 1115854"/>
                  <a:gd name="connsiteX36" fmla="*/ 3983 w 892665"/>
                  <a:gd name="connsiteY36" fmla="*/ 1054418 h 1115854"/>
                  <a:gd name="connsiteX37" fmla="*/ 6841 w 892665"/>
                  <a:gd name="connsiteY37" fmla="*/ 1095851 h 1115854"/>
                  <a:gd name="connsiteX38" fmla="*/ 42559 w 892665"/>
                  <a:gd name="connsiteY38" fmla="*/ 1115854 h 1115854"/>
                  <a:gd name="connsiteX39" fmla="*/ 398318 w 892665"/>
                  <a:gd name="connsiteY39" fmla="*/ 1115854 h 1115854"/>
                  <a:gd name="connsiteX40" fmla="*/ 434037 w 892665"/>
                  <a:gd name="connsiteY40" fmla="*/ 1095851 h 1115854"/>
                  <a:gd name="connsiteX41" fmla="*/ 436894 w 892665"/>
                  <a:gd name="connsiteY41" fmla="*/ 1054418 h 1115854"/>
                  <a:gd name="connsiteX42" fmla="*/ 288304 w 892665"/>
                  <a:gd name="connsiteY42" fmla="*/ 737235 h 1115854"/>
                  <a:gd name="connsiteX43" fmla="*/ 619774 w 892665"/>
                  <a:gd name="connsiteY43" fmla="*/ 842963 h 1115854"/>
                  <a:gd name="connsiteX44" fmla="*/ 892665 w 892665"/>
                  <a:gd name="connsiteY44" fmla="*/ 774383 h 1115854"/>
                  <a:gd name="connsiteX0" fmla="*/ 762649 w 892665"/>
                  <a:gd name="connsiteY0" fmla="*/ 157163 h 1115854"/>
                  <a:gd name="connsiteX1" fmla="*/ 762649 w 892665"/>
                  <a:gd name="connsiteY1" fmla="*/ 642938 h 1115854"/>
                  <a:gd name="connsiteX2" fmla="*/ 522619 w 892665"/>
                  <a:gd name="connsiteY2" fmla="*/ 402908 h 1115854"/>
                  <a:gd name="connsiteX3" fmla="*/ 762649 w 892665"/>
                  <a:gd name="connsiteY3" fmla="*/ 157163 h 1115854"/>
                  <a:gd name="connsiteX4" fmla="*/ 168175 w 892665"/>
                  <a:gd name="connsiteY4" fmla="*/ 59436 h 1115854"/>
                  <a:gd name="connsiteX5" fmla="*/ 724073 w 892665"/>
                  <a:gd name="connsiteY5" fmla="*/ 114300 h 1115854"/>
                  <a:gd name="connsiteX6" fmla="*/ 449696 w 892665"/>
                  <a:gd name="connsiteY6" fmla="*/ 397249 h 1115854"/>
                  <a:gd name="connsiteX7" fmla="*/ 168175 w 892665"/>
                  <a:gd name="connsiteY7" fmla="*/ 59436 h 1115854"/>
                  <a:gd name="connsiteX8" fmla="*/ 219724 w 892665"/>
                  <a:gd name="connsiteY8" fmla="*/ 888682 h 1115854"/>
                  <a:gd name="connsiteX9" fmla="*/ 168289 w 892665"/>
                  <a:gd name="connsiteY9" fmla="*/ 837248 h 1115854"/>
                  <a:gd name="connsiteX10" fmla="*/ 219724 w 892665"/>
                  <a:gd name="connsiteY10" fmla="*/ 725805 h 1115854"/>
                  <a:gd name="connsiteX11" fmla="*/ 271159 w 892665"/>
                  <a:gd name="connsiteY11" fmla="*/ 837248 h 1115854"/>
                  <a:gd name="connsiteX12" fmla="*/ 219724 w 892665"/>
                  <a:gd name="connsiteY12" fmla="*/ 888682 h 1115854"/>
                  <a:gd name="connsiteX13" fmla="*/ 259729 w 892665"/>
                  <a:gd name="connsiteY13" fmla="*/ 930116 h 1115854"/>
                  <a:gd name="connsiteX14" fmla="*/ 296877 w 892665"/>
                  <a:gd name="connsiteY14" fmla="*/ 892969 h 1115854"/>
                  <a:gd name="connsiteX15" fmla="*/ 362599 w 892665"/>
                  <a:gd name="connsiteY15" fmla="*/ 1032986 h 1115854"/>
                  <a:gd name="connsiteX16" fmla="*/ 259729 w 892665"/>
                  <a:gd name="connsiteY16" fmla="*/ 930116 h 1115854"/>
                  <a:gd name="connsiteX17" fmla="*/ 76849 w 892665"/>
                  <a:gd name="connsiteY17" fmla="*/ 1031557 h 1115854"/>
                  <a:gd name="connsiteX18" fmla="*/ 142572 w 892665"/>
                  <a:gd name="connsiteY18" fmla="*/ 891540 h 1115854"/>
                  <a:gd name="connsiteX19" fmla="*/ 179719 w 892665"/>
                  <a:gd name="connsiteY19" fmla="*/ 928688 h 1115854"/>
                  <a:gd name="connsiteX20" fmla="*/ 76849 w 892665"/>
                  <a:gd name="connsiteY20" fmla="*/ 1031557 h 1115854"/>
                  <a:gd name="connsiteX21" fmla="*/ 219724 w 892665"/>
                  <a:gd name="connsiteY21" fmla="*/ 968693 h 1115854"/>
                  <a:gd name="connsiteX22" fmla="*/ 308307 w 892665"/>
                  <a:gd name="connsiteY22" fmla="*/ 1057275 h 1115854"/>
                  <a:gd name="connsiteX23" fmla="*/ 131142 w 892665"/>
                  <a:gd name="connsiteY23" fmla="*/ 1057275 h 1115854"/>
                  <a:gd name="connsiteX24" fmla="*/ 219724 w 892665"/>
                  <a:gd name="connsiteY24" fmla="*/ 968693 h 1115854"/>
                  <a:gd name="connsiteX25" fmla="*/ 892665 w 892665"/>
                  <a:gd name="connsiteY25" fmla="*/ 774383 h 1115854"/>
                  <a:gd name="connsiteX26" fmla="*/ 819799 w 892665"/>
                  <a:gd name="connsiteY26" fmla="*/ 700088 h 1115854"/>
                  <a:gd name="connsiteX27" fmla="*/ 819799 w 892665"/>
                  <a:gd name="connsiteY27" fmla="*/ 142875 h 1115854"/>
                  <a:gd name="connsiteX28" fmla="*/ 834087 w 892665"/>
                  <a:gd name="connsiteY28" fmla="*/ 128588 h 1115854"/>
                  <a:gd name="connsiteX29" fmla="*/ 834087 w 892665"/>
                  <a:gd name="connsiteY29" fmla="*/ 42863 h 1115854"/>
                  <a:gd name="connsiteX30" fmla="*/ 748362 w 892665"/>
                  <a:gd name="connsiteY30" fmla="*/ 42863 h 1115854"/>
                  <a:gd name="connsiteX31" fmla="*/ 734074 w 892665"/>
                  <a:gd name="connsiteY31" fmla="*/ 57150 h 1115854"/>
                  <a:gd name="connsiteX32" fmla="*/ 143944 w 892665"/>
                  <a:gd name="connsiteY32" fmla="*/ 16917 h 1115854"/>
                  <a:gd name="connsiteX33" fmla="*/ 118283 w 892665"/>
                  <a:gd name="connsiteY33" fmla="*/ 0 h 1115854"/>
                  <a:gd name="connsiteX34" fmla="*/ 48274 w 892665"/>
                  <a:gd name="connsiteY34" fmla="*/ 272891 h 1115854"/>
                  <a:gd name="connsiteX35" fmla="*/ 191149 w 892665"/>
                  <a:gd name="connsiteY35" fmla="*/ 651510 h 1115854"/>
                  <a:gd name="connsiteX36" fmla="*/ 3983 w 892665"/>
                  <a:gd name="connsiteY36" fmla="*/ 1054418 h 1115854"/>
                  <a:gd name="connsiteX37" fmla="*/ 6841 w 892665"/>
                  <a:gd name="connsiteY37" fmla="*/ 1095851 h 1115854"/>
                  <a:gd name="connsiteX38" fmla="*/ 42559 w 892665"/>
                  <a:gd name="connsiteY38" fmla="*/ 1115854 h 1115854"/>
                  <a:gd name="connsiteX39" fmla="*/ 398318 w 892665"/>
                  <a:gd name="connsiteY39" fmla="*/ 1115854 h 1115854"/>
                  <a:gd name="connsiteX40" fmla="*/ 434037 w 892665"/>
                  <a:gd name="connsiteY40" fmla="*/ 1095851 h 1115854"/>
                  <a:gd name="connsiteX41" fmla="*/ 436894 w 892665"/>
                  <a:gd name="connsiteY41" fmla="*/ 1054418 h 1115854"/>
                  <a:gd name="connsiteX42" fmla="*/ 288304 w 892665"/>
                  <a:gd name="connsiteY42" fmla="*/ 737235 h 1115854"/>
                  <a:gd name="connsiteX43" fmla="*/ 619774 w 892665"/>
                  <a:gd name="connsiteY43" fmla="*/ 842963 h 1115854"/>
                  <a:gd name="connsiteX44" fmla="*/ 892665 w 892665"/>
                  <a:gd name="connsiteY44" fmla="*/ 774383 h 1115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892665" h="1115854">
                    <a:moveTo>
                      <a:pt x="762649" y="157163"/>
                    </a:moveTo>
                    <a:lnTo>
                      <a:pt x="762649" y="642938"/>
                    </a:lnTo>
                    <a:lnTo>
                      <a:pt x="522619" y="402908"/>
                    </a:lnTo>
                    <a:lnTo>
                      <a:pt x="762649" y="157163"/>
                    </a:lnTo>
                    <a:close/>
                    <a:moveTo>
                      <a:pt x="168175" y="59436"/>
                    </a:moveTo>
                    <a:lnTo>
                      <a:pt x="724073" y="114300"/>
                    </a:lnTo>
                    <a:lnTo>
                      <a:pt x="449696" y="397249"/>
                    </a:lnTo>
                    <a:cubicBezTo>
                      <a:pt x="366829" y="313905"/>
                      <a:pt x="251042" y="142780"/>
                      <a:pt x="168175" y="59436"/>
                    </a:cubicBezTo>
                    <a:close/>
                    <a:moveTo>
                      <a:pt x="219724" y="888682"/>
                    </a:moveTo>
                    <a:lnTo>
                      <a:pt x="168289" y="837248"/>
                    </a:lnTo>
                    <a:lnTo>
                      <a:pt x="219724" y="725805"/>
                    </a:lnTo>
                    <a:lnTo>
                      <a:pt x="271159" y="837248"/>
                    </a:lnTo>
                    <a:lnTo>
                      <a:pt x="219724" y="888682"/>
                    </a:lnTo>
                    <a:close/>
                    <a:moveTo>
                      <a:pt x="259729" y="930116"/>
                    </a:moveTo>
                    <a:lnTo>
                      <a:pt x="296877" y="892969"/>
                    </a:lnTo>
                    <a:lnTo>
                      <a:pt x="362599" y="1032986"/>
                    </a:lnTo>
                    <a:lnTo>
                      <a:pt x="259729" y="930116"/>
                    </a:lnTo>
                    <a:close/>
                    <a:moveTo>
                      <a:pt x="76849" y="1031557"/>
                    </a:moveTo>
                    <a:lnTo>
                      <a:pt x="142572" y="891540"/>
                    </a:lnTo>
                    <a:lnTo>
                      <a:pt x="179719" y="928688"/>
                    </a:lnTo>
                    <a:lnTo>
                      <a:pt x="76849" y="1031557"/>
                    </a:lnTo>
                    <a:close/>
                    <a:moveTo>
                      <a:pt x="219724" y="968693"/>
                    </a:moveTo>
                    <a:lnTo>
                      <a:pt x="308307" y="1057275"/>
                    </a:lnTo>
                    <a:lnTo>
                      <a:pt x="131142" y="1057275"/>
                    </a:lnTo>
                    <a:lnTo>
                      <a:pt x="219724" y="968693"/>
                    </a:lnTo>
                    <a:close/>
                    <a:moveTo>
                      <a:pt x="892665" y="774383"/>
                    </a:moveTo>
                    <a:lnTo>
                      <a:pt x="819799" y="700088"/>
                    </a:lnTo>
                    <a:lnTo>
                      <a:pt x="819799" y="142875"/>
                    </a:lnTo>
                    <a:lnTo>
                      <a:pt x="834087" y="128588"/>
                    </a:lnTo>
                    <a:cubicBezTo>
                      <a:pt x="858376" y="104299"/>
                      <a:pt x="858376" y="67151"/>
                      <a:pt x="834087" y="42863"/>
                    </a:cubicBezTo>
                    <a:cubicBezTo>
                      <a:pt x="809798" y="18574"/>
                      <a:pt x="772651" y="18574"/>
                      <a:pt x="748362" y="42863"/>
                    </a:cubicBezTo>
                    <a:lnTo>
                      <a:pt x="734074" y="57150"/>
                    </a:lnTo>
                    <a:lnTo>
                      <a:pt x="143944" y="16917"/>
                    </a:lnTo>
                    <a:lnTo>
                      <a:pt x="118283" y="0"/>
                    </a:lnTo>
                    <a:cubicBezTo>
                      <a:pt x="73992" y="80010"/>
                      <a:pt x="48274" y="174308"/>
                      <a:pt x="48274" y="272891"/>
                    </a:cubicBezTo>
                    <a:cubicBezTo>
                      <a:pt x="48274" y="418624"/>
                      <a:pt x="102567" y="550069"/>
                      <a:pt x="191149" y="651510"/>
                    </a:cubicBezTo>
                    <a:lnTo>
                      <a:pt x="3983" y="1054418"/>
                    </a:lnTo>
                    <a:cubicBezTo>
                      <a:pt x="-1732" y="1067276"/>
                      <a:pt x="-1732" y="1082993"/>
                      <a:pt x="6841" y="1095851"/>
                    </a:cubicBezTo>
                    <a:cubicBezTo>
                      <a:pt x="15413" y="1108710"/>
                      <a:pt x="28272" y="1115854"/>
                      <a:pt x="42559" y="1115854"/>
                    </a:cubicBezTo>
                    <a:lnTo>
                      <a:pt x="398318" y="1115854"/>
                    </a:lnTo>
                    <a:cubicBezTo>
                      <a:pt x="412605" y="1115854"/>
                      <a:pt x="426893" y="1108710"/>
                      <a:pt x="434037" y="1095851"/>
                    </a:cubicBezTo>
                    <a:cubicBezTo>
                      <a:pt x="441180" y="1082993"/>
                      <a:pt x="442609" y="1068705"/>
                      <a:pt x="436894" y="1054418"/>
                    </a:cubicBezTo>
                    <a:lnTo>
                      <a:pt x="288304" y="737235"/>
                    </a:lnTo>
                    <a:cubicBezTo>
                      <a:pt x="382602" y="802957"/>
                      <a:pt x="496902" y="842963"/>
                      <a:pt x="619774" y="842963"/>
                    </a:cubicBezTo>
                    <a:cubicBezTo>
                      <a:pt x="718358" y="844391"/>
                      <a:pt x="811227" y="817245"/>
                      <a:pt x="892665" y="7743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4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Moon 38">
                <a:extLst>
                  <a:ext uri="{FF2B5EF4-FFF2-40B4-BE49-F238E27FC236}">
                    <a16:creationId xmlns:a16="http://schemas.microsoft.com/office/drawing/2014/main" id="{5FAFD577-C09A-F9B6-6259-97396B553F5B}"/>
                  </a:ext>
                </a:extLst>
              </p:cNvPr>
              <p:cNvSpPr/>
              <p:nvPr/>
            </p:nvSpPr>
            <p:spPr>
              <a:xfrm rot="18840457">
                <a:off x="651286" y="3535717"/>
                <a:ext cx="136733" cy="1102902"/>
              </a:xfrm>
              <a:prstGeom prst="moon">
                <a:avLst>
                  <a:gd name="adj" fmla="val 35248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Direct Access Storage 39">
                <a:extLst>
                  <a:ext uri="{FF2B5EF4-FFF2-40B4-BE49-F238E27FC236}">
                    <a16:creationId xmlns:a16="http://schemas.microsoft.com/office/drawing/2014/main" id="{A1FAF433-14BC-8995-6172-4B6CA0B28F28}"/>
                  </a:ext>
                </a:extLst>
              </p:cNvPr>
              <p:cNvSpPr/>
              <p:nvPr/>
            </p:nvSpPr>
            <p:spPr>
              <a:xfrm rot="18922990">
                <a:off x="495064" y="3118916"/>
                <a:ext cx="1129595" cy="1192900"/>
              </a:xfrm>
              <a:prstGeom prst="flowChartMagneticDru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88B99E-3D5E-3261-281C-37A64EABB916}"/>
                </a:ext>
              </a:extLst>
            </p:cNvPr>
            <p:cNvSpPr txBox="1"/>
            <p:nvPr/>
          </p:nvSpPr>
          <p:spPr>
            <a:xfrm>
              <a:off x="-55389" y="4111245"/>
              <a:ext cx="2172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Concentrated Solar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E043372-2E76-588E-2884-9B787DF510DA}"/>
              </a:ext>
            </a:extLst>
          </p:cNvPr>
          <p:cNvGrpSpPr/>
          <p:nvPr/>
        </p:nvGrpSpPr>
        <p:grpSpPr>
          <a:xfrm>
            <a:off x="8019885" y="4850383"/>
            <a:ext cx="1787669" cy="1518281"/>
            <a:chOff x="5209472" y="796135"/>
            <a:chExt cx="1787669" cy="1518281"/>
          </a:xfrm>
        </p:grpSpPr>
        <p:pic>
          <p:nvPicPr>
            <p:cNvPr id="19" name="Graphic 18" descr="Battery charging with solid fill">
              <a:extLst>
                <a:ext uri="{FF2B5EF4-FFF2-40B4-BE49-F238E27FC236}">
                  <a16:creationId xmlns:a16="http://schemas.microsoft.com/office/drawing/2014/main" id="{C46CA910-0634-8941-B764-6B9F90A6F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7507" y="796135"/>
              <a:ext cx="1371600" cy="13716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EE2852-121A-DEA3-AB10-8C9C23807236}"/>
                </a:ext>
              </a:extLst>
            </p:cNvPr>
            <p:cNvSpPr txBox="1"/>
            <p:nvPr/>
          </p:nvSpPr>
          <p:spPr>
            <a:xfrm>
              <a:off x="5209472" y="1945084"/>
              <a:ext cx="1787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Battery Storage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0B6ED20-308F-D073-484A-9AF978150934}"/>
              </a:ext>
            </a:extLst>
          </p:cNvPr>
          <p:cNvGrpSpPr/>
          <p:nvPr/>
        </p:nvGrpSpPr>
        <p:grpSpPr>
          <a:xfrm>
            <a:off x="6032313" y="4708070"/>
            <a:ext cx="1967205" cy="1656225"/>
            <a:chOff x="5941709" y="4753840"/>
            <a:chExt cx="1967205" cy="165622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0E0114-9553-12E6-6D21-2E0852992149}"/>
                </a:ext>
              </a:extLst>
            </p:cNvPr>
            <p:cNvGrpSpPr/>
            <p:nvPr/>
          </p:nvGrpSpPr>
          <p:grpSpPr>
            <a:xfrm>
              <a:off x="6219679" y="4753840"/>
              <a:ext cx="1352811" cy="1342580"/>
              <a:chOff x="5404981" y="2485478"/>
              <a:chExt cx="1352811" cy="1342580"/>
            </a:xfrm>
          </p:grpSpPr>
          <p:pic>
            <p:nvPicPr>
              <p:cNvPr id="17" name="Graphic 16" descr="Thermometer outline">
                <a:extLst>
                  <a:ext uri="{FF2B5EF4-FFF2-40B4-BE49-F238E27FC236}">
                    <a16:creationId xmlns:a16="http://schemas.microsoft.com/office/drawing/2014/main" id="{85890858-8762-1625-F94E-114096FB21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3414" y="291365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0" name="Magnetic Disk 19">
                <a:extLst>
                  <a:ext uri="{FF2B5EF4-FFF2-40B4-BE49-F238E27FC236}">
                    <a16:creationId xmlns:a16="http://schemas.microsoft.com/office/drawing/2014/main" id="{F557585E-6795-9738-28B0-CC8CF00ECAE4}"/>
                  </a:ext>
                </a:extLst>
              </p:cNvPr>
              <p:cNvSpPr/>
              <p:nvPr/>
            </p:nvSpPr>
            <p:spPr>
              <a:xfrm>
                <a:off x="5404981" y="2485478"/>
                <a:ext cx="1352811" cy="1342580"/>
              </a:xfrm>
              <a:prstGeom prst="flowChartMagneticDisk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790964-6EC4-4072-85CF-7CA893B61C6D}"/>
                </a:ext>
              </a:extLst>
            </p:cNvPr>
            <p:cNvSpPr txBox="1"/>
            <p:nvPr/>
          </p:nvSpPr>
          <p:spPr>
            <a:xfrm>
              <a:off x="5941709" y="6040733"/>
              <a:ext cx="1967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Thermal Storage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BB64357-5564-58CA-C14B-9F95E42176F8}"/>
              </a:ext>
            </a:extLst>
          </p:cNvPr>
          <p:cNvGrpSpPr/>
          <p:nvPr/>
        </p:nvGrpSpPr>
        <p:grpSpPr>
          <a:xfrm>
            <a:off x="2394474" y="4705987"/>
            <a:ext cx="3715505" cy="2246706"/>
            <a:chOff x="4252868" y="4350914"/>
            <a:chExt cx="3715505" cy="224670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4E35B94-B74C-5E14-F31F-077F3B767B65}"/>
                </a:ext>
              </a:extLst>
            </p:cNvPr>
            <p:cNvGrpSpPr/>
            <p:nvPr/>
          </p:nvGrpSpPr>
          <p:grpSpPr>
            <a:xfrm>
              <a:off x="5147068" y="4350914"/>
              <a:ext cx="1947797" cy="1305838"/>
              <a:chOff x="5147068" y="4350914"/>
              <a:chExt cx="1947797" cy="1305838"/>
            </a:xfrm>
          </p:grpSpPr>
          <p:pic>
            <p:nvPicPr>
              <p:cNvPr id="11" name="Graphic 10" descr="Power outline">
                <a:extLst>
                  <a:ext uri="{FF2B5EF4-FFF2-40B4-BE49-F238E27FC236}">
                    <a16:creationId xmlns:a16="http://schemas.microsoft.com/office/drawing/2014/main" id="{73F3224F-AEA0-A56B-639F-A3D7FFAE8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155499" y="456417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14" descr="High voltage with solid fill">
                <a:extLst>
                  <a:ext uri="{FF2B5EF4-FFF2-40B4-BE49-F238E27FC236}">
                    <a16:creationId xmlns:a16="http://schemas.microsoft.com/office/drawing/2014/main" id="{7645137B-4592-93DD-D79E-BAEBCEF9A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181600" y="456417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1" name="Process 20">
                <a:extLst>
                  <a:ext uri="{FF2B5EF4-FFF2-40B4-BE49-F238E27FC236}">
                    <a16:creationId xmlns:a16="http://schemas.microsoft.com/office/drawing/2014/main" id="{AB6DD0D9-CF2F-C2F2-A607-EEEAC4EE2B9F}"/>
                  </a:ext>
                </a:extLst>
              </p:cNvPr>
              <p:cNvSpPr/>
              <p:nvPr/>
            </p:nvSpPr>
            <p:spPr>
              <a:xfrm>
                <a:off x="5147068" y="4350914"/>
                <a:ext cx="1947797" cy="1305838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E923C76-6BD3-3EE1-FC91-174513C33CA0}"/>
                </a:ext>
              </a:extLst>
            </p:cNvPr>
            <p:cNvSpPr txBox="1"/>
            <p:nvPr/>
          </p:nvSpPr>
          <p:spPr>
            <a:xfrm>
              <a:off x="4252868" y="5674290"/>
              <a:ext cx="37155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Water Deionization &amp; Electrolysis,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Hydrogen Storage,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Fuel Cell Power Generation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9848C52-3CA5-8AA4-AF1A-06C0B3B1FB88}"/>
              </a:ext>
            </a:extLst>
          </p:cNvPr>
          <p:cNvGrpSpPr/>
          <p:nvPr/>
        </p:nvGrpSpPr>
        <p:grpSpPr>
          <a:xfrm>
            <a:off x="9998262" y="2757683"/>
            <a:ext cx="1890261" cy="1833265"/>
            <a:chOff x="9858572" y="3649771"/>
            <a:chExt cx="1890261" cy="1833265"/>
          </a:xfrm>
        </p:grpSpPr>
        <p:pic>
          <p:nvPicPr>
            <p:cNvPr id="29" name="Graphic 28" descr="Leaf with solid fill">
              <a:extLst>
                <a:ext uri="{FF2B5EF4-FFF2-40B4-BE49-F238E27FC236}">
                  <a16:creationId xmlns:a16="http://schemas.microsoft.com/office/drawing/2014/main" id="{4996F0C5-5B13-F129-518A-B35C8C1C4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117899" y="3649771"/>
              <a:ext cx="1371600" cy="13716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48D1F20-1022-4CAB-3FBA-9625EF279923}"/>
                </a:ext>
              </a:extLst>
            </p:cNvPr>
            <p:cNvSpPr txBox="1"/>
            <p:nvPr/>
          </p:nvSpPr>
          <p:spPr>
            <a:xfrm>
              <a:off x="9858572" y="4836705"/>
              <a:ext cx="18902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Green Hydrogen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Markets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B5AD5A-BB33-F84D-7751-31ACDB59C3F8}"/>
              </a:ext>
            </a:extLst>
          </p:cNvPr>
          <p:cNvGrpSpPr/>
          <p:nvPr/>
        </p:nvGrpSpPr>
        <p:grpSpPr>
          <a:xfrm>
            <a:off x="10100442" y="1192384"/>
            <a:ext cx="1723550" cy="1720999"/>
            <a:chOff x="9963193" y="895403"/>
            <a:chExt cx="1723550" cy="1720999"/>
          </a:xfrm>
        </p:grpSpPr>
        <p:pic>
          <p:nvPicPr>
            <p:cNvPr id="13" name="Graphic 12" descr="Electric Tower with solid fill">
              <a:extLst>
                <a:ext uri="{FF2B5EF4-FFF2-40B4-BE49-F238E27FC236}">
                  <a16:creationId xmlns:a16="http://schemas.microsoft.com/office/drawing/2014/main" id="{BDB92F01-7A05-05B2-A314-91A595576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139161" y="895403"/>
              <a:ext cx="1371600" cy="13716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0E12ED-B5AD-D1EB-1FAD-CA6149845766}"/>
                </a:ext>
              </a:extLst>
            </p:cNvPr>
            <p:cNvSpPr txBox="1"/>
            <p:nvPr/>
          </p:nvSpPr>
          <p:spPr>
            <a:xfrm>
              <a:off x="9963193" y="2247070"/>
              <a:ext cx="1723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Power Markets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888C5FC-E1C7-FE97-E7DC-501C7058C7FE}"/>
              </a:ext>
            </a:extLst>
          </p:cNvPr>
          <p:cNvGrpSpPr/>
          <p:nvPr/>
        </p:nvGrpSpPr>
        <p:grpSpPr>
          <a:xfrm>
            <a:off x="464445" y="367512"/>
            <a:ext cx="1428596" cy="1740932"/>
            <a:chOff x="0" y="1078283"/>
            <a:chExt cx="1428596" cy="1740932"/>
          </a:xfrm>
        </p:grpSpPr>
        <p:pic>
          <p:nvPicPr>
            <p:cNvPr id="7" name="Graphic 6" descr="Wind Turbines with solid fill">
              <a:extLst>
                <a:ext uri="{FF2B5EF4-FFF2-40B4-BE49-F238E27FC236}">
                  <a16:creationId xmlns:a16="http://schemas.microsoft.com/office/drawing/2014/main" id="{10BA3F90-CF7E-96E9-CE68-88DDF82E8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0" y="1078283"/>
              <a:ext cx="1371600" cy="13716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C1C491F-F30B-BF5A-2207-6154CCFFBA69}"/>
                </a:ext>
              </a:extLst>
            </p:cNvPr>
            <p:cNvSpPr txBox="1"/>
            <p:nvPr/>
          </p:nvSpPr>
          <p:spPr>
            <a:xfrm>
              <a:off x="0" y="2449883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Wind Power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A42A8F7-4391-35A5-B50C-5F78B2953723}"/>
              </a:ext>
            </a:extLst>
          </p:cNvPr>
          <p:cNvGrpSpPr/>
          <p:nvPr/>
        </p:nvGrpSpPr>
        <p:grpSpPr>
          <a:xfrm>
            <a:off x="303477" y="2147766"/>
            <a:ext cx="1371600" cy="1647867"/>
            <a:chOff x="1706811" y="1965799"/>
            <a:chExt cx="1371600" cy="1647867"/>
          </a:xfrm>
        </p:grpSpPr>
        <p:pic>
          <p:nvPicPr>
            <p:cNvPr id="5" name="Graphic 4" descr="Solar Panels with solid fill">
              <a:extLst>
                <a:ext uri="{FF2B5EF4-FFF2-40B4-BE49-F238E27FC236}">
                  <a16:creationId xmlns:a16="http://schemas.microsoft.com/office/drawing/2014/main" id="{3BF39A8C-6F89-8432-0E27-7C1E0DFC9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706811" y="1965799"/>
              <a:ext cx="1371600" cy="13716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74F876-8CC2-B70E-489F-8B20E4E3453D}"/>
                </a:ext>
              </a:extLst>
            </p:cNvPr>
            <p:cNvSpPr txBox="1"/>
            <p:nvPr/>
          </p:nvSpPr>
          <p:spPr>
            <a:xfrm>
              <a:off x="2207708" y="3244334"/>
              <a:ext cx="492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PV</a:t>
              </a:r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EB89AAC7-D105-9D55-3DCD-ED69808374A1}"/>
              </a:ext>
            </a:extLst>
          </p:cNvPr>
          <p:cNvSpPr/>
          <p:nvPr/>
        </p:nvSpPr>
        <p:spPr>
          <a:xfrm>
            <a:off x="5561801" y="1831964"/>
            <a:ext cx="182880" cy="18288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C305267-6D9A-1DAF-944D-26B3432796CB}"/>
              </a:ext>
            </a:extLst>
          </p:cNvPr>
          <p:cNvCxnSpPr>
            <a:stCxn id="35" idx="3"/>
            <a:endCxn id="45" idx="2"/>
          </p:cNvCxnSpPr>
          <p:nvPr/>
        </p:nvCxnSpPr>
        <p:spPr>
          <a:xfrm flipV="1">
            <a:off x="1893041" y="1923404"/>
            <a:ext cx="3668760" cy="37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2A2E7368-7D93-A9EC-F343-A312E17AD178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5744681" y="1917605"/>
            <a:ext cx="4653256" cy="5799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8232C9F4-D385-58F8-4AB2-C8E26CC4CF6A}"/>
              </a:ext>
            </a:extLst>
          </p:cNvPr>
          <p:cNvCxnSpPr>
            <a:stCxn id="42" idx="3"/>
          </p:cNvCxnSpPr>
          <p:nvPr/>
        </p:nvCxnSpPr>
        <p:spPr>
          <a:xfrm flipV="1">
            <a:off x="2069746" y="1917605"/>
            <a:ext cx="362169" cy="3156365"/>
          </a:xfrm>
          <a:prstGeom prst="bentConnector2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22C6E09-D20F-7761-6590-86C2F973A6DC}"/>
              </a:ext>
            </a:extLst>
          </p:cNvPr>
          <p:cNvCxnSpPr>
            <a:stCxn id="36" idx="3"/>
          </p:cNvCxnSpPr>
          <p:nvPr/>
        </p:nvCxnSpPr>
        <p:spPr>
          <a:xfrm>
            <a:off x="1296818" y="3610967"/>
            <a:ext cx="113509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882143D-8928-F5FA-22D6-31C42BBE1707}"/>
              </a:ext>
            </a:extLst>
          </p:cNvPr>
          <p:cNvSpPr/>
          <p:nvPr/>
        </p:nvSpPr>
        <p:spPr>
          <a:xfrm>
            <a:off x="5490027" y="3820955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16FFA94-AB7C-32C9-A6BB-996908D97F55}"/>
              </a:ext>
            </a:extLst>
          </p:cNvPr>
          <p:cNvCxnSpPr>
            <a:endCxn id="48" idx="2"/>
          </p:cNvCxnSpPr>
          <p:nvPr/>
        </p:nvCxnSpPr>
        <p:spPr>
          <a:xfrm flipV="1">
            <a:off x="1589363" y="3912395"/>
            <a:ext cx="3900664" cy="933106"/>
          </a:xfrm>
          <a:prstGeom prst="bentConnector3">
            <a:avLst>
              <a:gd name="adj1" fmla="val 18328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B0C6BEB5-FF27-7419-2BC9-545E1EDCCF90}"/>
              </a:ext>
            </a:extLst>
          </p:cNvPr>
          <p:cNvCxnSpPr>
            <a:cxnSpLocks/>
            <a:stCxn id="48" idx="4"/>
            <a:endCxn id="20" idx="2"/>
          </p:cNvCxnSpPr>
          <p:nvPr/>
        </p:nvCxnSpPr>
        <p:spPr>
          <a:xfrm rot="16200000" flipH="1">
            <a:off x="5258113" y="4327189"/>
            <a:ext cx="1375525" cy="728816"/>
          </a:xfrm>
          <a:prstGeom prst="bentConnector2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81CC6A-2B26-3C09-B964-FA2620C9C8F4}"/>
              </a:ext>
            </a:extLst>
          </p:cNvPr>
          <p:cNvCxnSpPr>
            <a:cxnSpLocks/>
          </p:cNvCxnSpPr>
          <p:nvPr/>
        </p:nvCxnSpPr>
        <p:spPr>
          <a:xfrm flipH="1">
            <a:off x="5312664" y="5379360"/>
            <a:ext cx="31469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A9F3354-D228-08D5-0B7E-9D62B2264250}"/>
              </a:ext>
            </a:extLst>
          </p:cNvPr>
          <p:cNvCxnSpPr>
            <a:cxnSpLocks/>
            <a:endCxn id="45" idx="4"/>
          </p:cNvCxnSpPr>
          <p:nvPr/>
        </p:nvCxnSpPr>
        <p:spPr>
          <a:xfrm flipV="1">
            <a:off x="5653241" y="2014844"/>
            <a:ext cx="0" cy="601356"/>
          </a:xfrm>
          <a:prstGeom prst="straightConnector1">
            <a:avLst/>
          </a:prstGeom>
          <a:ln w="28575">
            <a:solidFill>
              <a:srgbClr val="14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9D0CB8F-E078-9957-E1F3-3846B39B8BC9}"/>
              </a:ext>
            </a:extLst>
          </p:cNvPr>
          <p:cNvCxnSpPr>
            <a:cxnSpLocks/>
          </p:cNvCxnSpPr>
          <p:nvPr/>
        </p:nvCxnSpPr>
        <p:spPr>
          <a:xfrm>
            <a:off x="7346604" y="2616200"/>
            <a:ext cx="0" cy="2134920"/>
          </a:xfrm>
          <a:prstGeom prst="straightConnector1">
            <a:avLst/>
          </a:prstGeom>
          <a:ln w="28575">
            <a:solidFill>
              <a:srgbClr val="14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405F3614-8B44-F608-6F20-B871D4440134}"/>
              </a:ext>
            </a:extLst>
          </p:cNvPr>
          <p:cNvCxnSpPr>
            <a:cxnSpLocks/>
          </p:cNvCxnSpPr>
          <p:nvPr/>
        </p:nvCxnSpPr>
        <p:spPr>
          <a:xfrm flipV="1">
            <a:off x="5149497" y="3443438"/>
            <a:ext cx="5248440" cy="1254975"/>
          </a:xfrm>
          <a:prstGeom prst="bentConnector3">
            <a:avLst>
              <a:gd name="adj1" fmla="val -307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0501CEE-61A3-9E02-9F96-444E7BD1C678}"/>
              </a:ext>
            </a:extLst>
          </p:cNvPr>
          <p:cNvGrpSpPr/>
          <p:nvPr/>
        </p:nvGrpSpPr>
        <p:grpSpPr>
          <a:xfrm>
            <a:off x="10221759" y="5505979"/>
            <a:ext cx="1736374" cy="1314911"/>
            <a:chOff x="10221759" y="5505979"/>
            <a:chExt cx="1736374" cy="1314911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84FA2169-CEE1-E915-885C-69C6140657CC}"/>
                </a:ext>
              </a:extLst>
            </p:cNvPr>
            <p:cNvCxnSpPr/>
            <p:nvPr/>
          </p:nvCxnSpPr>
          <p:spPr>
            <a:xfrm>
              <a:off x="10409793" y="5505979"/>
              <a:ext cx="13602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C237065-FAC7-3241-8A6B-32C1659C869D}"/>
                </a:ext>
              </a:extLst>
            </p:cNvPr>
            <p:cNvCxnSpPr/>
            <p:nvPr/>
          </p:nvCxnSpPr>
          <p:spPr>
            <a:xfrm>
              <a:off x="10409793" y="5957055"/>
              <a:ext cx="136029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D56A716-7361-D272-CF25-C6B421C86BD0}"/>
                </a:ext>
              </a:extLst>
            </p:cNvPr>
            <p:cNvCxnSpPr/>
            <p:nvPr/>
          </p:nvCxnSpPr>
          <p:spPr>
            <a:xfrm>
              <a:off x="10409793" y="6444747"/>
              <a:ext cx="1360298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2D58BF-5EA7-8ED8-EDB8-502FD839CC00}"/>
                </a:ext>
              </a:extLst>
            </p:cNvPr>
            <p:cNvSpPr txBox="1"/>
            <p:nvPr/>
          </p:nvSpPr>
          <p:spPr>
            <a:xfrm>
              <a:off x="10409793" y="5505979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Power Flow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ACCD9CA-961A-E88D-7791-267835FFE9EA}"/>
                </a:ext>
              </a:extLst>
            </p:cNvPr>
            <p:cNvSpPr txBox="1"/>
            <p:nvPr/>
          </p:nvSpPr>
          <p:spPr>
            <a:xfrm>
              <a:off x="10478238" y="5957055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Heat Flow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53B4D4B-B195-1A08-C05E-B9216CCE698C}"/>
                </a:ext>
              </a:extLst>
            </p:cNvPr>
            <p:cNvSpPr txBox="1"/>
            <p:nvPr/>
          </p:nvSpPr>
          <p:spPr>
            <a:xfrm>
              <a:off x="10221759" y="6451558"/>
              <a:ext cx="1736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Hydrogen Flow</a:t>
              </a:r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435BD766-B31F-63C0-836E-3C44A40EF7B4}"/>
              </a:ext>
            </a:extLst>
          </p:cNvPr>
          <p:cNvSpPr/>
          <p:nvPr/>
        </p:nvSpPr>
        <p:spPr>
          <a:xfrm>
            <a:off x="10221759" y="5361555"/>
            <a:ext cx="1690379" cy="14216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EE58E0D-19B0-CBF5-BE0B-CA9592DA9908}"/>
              </a:ext>
            </a:extLst>
          </p:cNvPr>
          <p:cNvCxnSpPr>
            <a:cxnSpLocks/>
          </p:cNvCxnSpPr>
          <p:nvPr/>
        </p:nvCxnSpPr>
        <p:spPr>
          <a:xfrm>
            <a:off x="4754305" y="2633738"/>
            <a:ext cx="0" cy="2072249"/>
          </a:xfrm>
          <a:prstGeom prst="straightConnector1">
            <a:avLst/>
          </a:prstGeom>
          <a:ln w="28575">
            <a:solidFill>
              <a:srgbClr val="14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F2B8D2D-F0CF-EDD4-BB66-70131AF7818D}"/>
              </a:ext>
            </a:extLst>
          </p:cNvPr>
          <p:cNvCxnSpPr/>
          <p:nvPr/>
        </p:nvCxnSpPr>
        <p:spPr>
          <a:xfrm>
            <a:off x="4754305" y="2633738"/>
            <a:ext cx="4159414" cy="0"/>
          </a:xfrm>
          <a:prstGeom prst="line">
            <a:avLst/>
          </a:prstGeom>
          <a:ln w="28575">
            <a:solidFill>
              <a:srgbClr val="14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7654B73-72D9-9257-11B6-60FAF9A30E1E}"/>
              </a:ext>
            </a:extLst>
          </p:cNvPr>
          <p:cNvCxnSpPr>
            <a:cxnSpLocks/>
          </p:cNvCxnSpPr>
          <p:nvPr/>
        </p:nvCxnSpPr>
        <p:spPr>
          <a:xfrm>
            <a:off x="8913719" y="2616200"/>
            <a:ext cx="0" cy="2457770"/>
          </a:xfrm>
          <a:prstGeom prst="straightConnector1">
            <a:avLst/>
          </a:prstGeom>
          <a:ln w="28575">
            <a:solidFill>
              <a:srgbClr val="14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AB9FF7-06C5-179C-890E-45171C517253}"/>
                  </a:ext>
                </a:extLst>
              </p:cNvPr>
              <p:cNvSpPr txBox="1"/>
              <p:nvPr/>
            </p:nvSpPr>
            <p:spPr>
              <a:xfrm>
                <a:off x="2662867" y="3525863"/>
                <a:ext cx="703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𝐶𝑆𝑃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AB9FF7-06C5-179C-890E-45171C517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867" y="3525863"/>
                <a:ext cx="70397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A7686BD-29CB-8101-CFEA-364345B9EDFC}"/>
                  </a:ext>
                </a:extLst>
              </p:cNvPr>
              <p:cNvSpPr txBox="1"/>
              <p:nvPr/>
            </p:nvSpPr>
            <p:spPr>
              <a:xfrm>
                <a:off x="5127925" y="5745488"/>
                <a:ext cx="1444370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𝐸𝑙𝑒𝑐𝑡𝑟𝑜𝑙𝑦𝑧𝑒𝑟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A7686BD-29CB-8101-CFEA-364345B9E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925" y="5745488"/>
                <a:ext cx="1444370" cy="391261"/>
              </a:xfrm>
              <a:prstGeom prst="rect">
                <a:avLst/>
              </a:prstGeom>
              <a:blipFill>
                <a:blip r:embed="rId1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8A4503-9F0F-4F3C-A31C-18880FE03CCF}"/>
                  </a:ext>
                </a:extLst>
              </p:cNvPr>
              <p:cNvSpPr txBox="1"/>
              <p:nvPr/>
            </p:nvSpPr>
            <p:spPr>
              <a:xfrm>
                <a:off x="5527888" y="4359218"/>
                <a:ext cx="1826782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𝑇h𝑒𝑟𝑚𝑎𝑙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𝑆𝑡𝑜𝑟𝑎𝑔𝑒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8A4503-9F0F-4F3C-A31C-18880FE03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888" y="4359218"/>
                <a:ext cx="1826782" cy="391902"/>
              </a:xfrm>
              <a:prstGeom prst="rect">
                <a:avLst/>
              </a:prstGeom>
              <a:blipFill>
                <a:blip r:embed="rId20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799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EC1D621-6F6B-EA7E-0A78-46116DDFF78F}"/>
              </a:ext>
            </a:extLst>
          </p:cNvPr>
          <p:cNvGrpSpPr/>
          <p:nvPr/>
        </p:nvGrpSpPr>
        <p:grpSpPr>
          <a:xfrm>
            <a:off x="-102644" y="3276837"/>
            <a:ext cx="2186394" cy="1981799"/>
            <a:chOff x="-55389" y="2498778"/>
            <a:chExt cx="2186394" cy="198179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5D6C8E8-C1DC-B957-65FA-23F1D1027170}"/>
                </a:ext>
              </a:extLst>
            </p:cNvPr>
            <p:cNvGrpSpPr/>
            <p:nvPr/>
          </p:nvGrpSpPr>
          <p:grpSpPr>
            <a:xfrm>
              <a:off x="674548" y="2498778"/>
              <a:ext cx="1456457" cy="1659222"/>
              <a:chOff x="168202" y="3118916"/>
              <a:chExt cx="1456457" cy="1659222"/>
            </a:xfrm>
          </p:grpSpPr>
          <p:sp>
            <p:nvSpPr>
              <p:cNvPr id="38" name="Graphic 8" descr="Satellite dish with solid fill">
                <a:extLst>
                  <a:ext uri="{FF2B5EF4-FFF2-40B4-BE49-F238E27FC236}">
                    <a16:creationId xmlns:a16="http://schemas.microsoft.com/office/drawing/2014/main" id="{8B24CECF-9706-1F78-381D-BF61903AF306}"/>
                  </a:ext>
                </a:extLst>
              </p:cNvPr>
              <p:cNvSpPr/>
              <p:nvPr/>
            </p:nvSpPr>
            <p:spPr>
              <a:xfrm>
                <a:off x="238904" y="3662284"/>
                <a:ext cx="892665" cy="1115854"/>
              </a:xfrm>
              <a:custGeom>
                <a:avLst/>
                <a:gdLst>
                  <a:gd name="connsiteX0" fmla="*/ 762649 w 892665"/>
                  <a:gd name="connsiteY0" fmla="*/ 157163 h 1115853"/>
                  <a:gd name="connsiteX1" fmla="*/ 762649 w 892665"/>
                  <a:gd name="connsiteY1" fmla="*/ 642938 h 1115853"/>
                  <a:gd name="connsiteX2" fmla="*/ 522619 w 892665"/>
                  <a:gd name="connsiteY2" fmla="*/ 402908 h 1115853"/>
                  <a:gd name="connsiteX3" fmla="*/ 762649 w 892665"/>
                  <a:gd name="connsiteY3" fmla="*/ 157163 h 1115853"/>
                  <a:gd name="connsiteX4" fmla="*/ 234012 w 892665"/>
                  <a:gd name="connsiteY4" fmla="*/ 114300 h 1115853"/>
                  <a:gd name="connsiteX5" fmla="*/ 724073 w 892665"/>
                  <a:gd name="connsiteY5" fmla="*/ 114300 h 1115853"/>
                  <a:gd name="connsiteX6" fmla="*/ 482614 w 892665"/>
                  <a:gd name="connsiteY6" fmla="*/ 364331 h 1115853"/>
                  <a:gd name="connsiteX7" fmla="*/ 234012 w 892665"/>
                  <a:gd name="connsiteY7" fmla="*/ 114300 h 1115853"/>
                  <a:gd name="connsiteX8" fmla="*/ 219724 w 892665"/>
                  <a:gd name="connsiteY8" fmla="*/ 888682 h 1115853"/>
                  <a:gd name="connsiteX9" fmla="*/ 168289 w 892665"/>
                  <a:gd name="connsiteY9" fmla="*/ 837248 h 1115853"/>
                  <a:gd name="connsiteX10" fmla="*/ 219724 w 892665"/>
                  <a:gd name="connsiteY10" fmla="*/ 725805 h 1115853"/>
                  <a:gd name="connsiteX11" fmla="*/ 271159 w 892665"/>
                  <a:gd name="connsiteY11" fmla="*/ 837248 h 1115853"/>
                  <a:gd name="connsiteX12" fmla="*/ 219724 w 892665"/>
                  <a:gd name="connsiteY12" fmla="*/ 888682 h 1115853"/>
                  <a:gd name="connsiteX13" fmla="*/ 259729 w 892665"/>
                  <a:gd name="connsiteY13" fmla="*/ 930116 h 1115853"/>
                  <a:gd name="connsiteX14" fmla="*/ 296877 w 892665"/>
                  <a:gd name="connsiteY14" fmla="*/ 892969 h 1115853"/>
                  <a:gd name="connsiteX15" fmla="*/ 362599 w 892665"/>
                  <a:gd name="connsiteY15" fmla="*/ 1032986 h 1115853"/>
                  <a:gd name="connsiteX16" fmla="*/ 259729 w 892665"/>
                  <a:gd name="connsiteY16" fmla="*/ 930116 h 1115853"/>
                  <a:gd name="connsiteX17" fmla="*/ 76849 w 892665"/>
                  <a:gd name="connsiteY17" fmla="*/ 1031557 h 1115853"/>
                  <a:gd name="connsiteX18" fmla="*/ 142572 w 892665"/>
                  <a:gd name="connsiteY18" fmla="*/ 891540 h 1115853"/>
                  <a:gd name="connsiteX19" fmla="*/ 179719 w 892665"/>
                  <a:gd name="connsiteY19" fmla="*/ 928688 h 1115853"/>
                  <a:gd name="connsiteX20" fmla="*/ 76849 w 892665"/>
                  <a:gd name="connsiteY20" fmla="*/ 1031557 h 1115853"/>
                  <a:gd name="connsiteX21" fmla="*/ 219724 w 892665"/>
                  <a:gd name="connsiteY21" fmla="*/ 968693 h 1115853"/>
                  <a:gd name="connsiteX22" fmla="*/ 308307 w 892665"/>
                  <a:gd name="connsiteY22" fmla="*/ 1057275 h 1115853"/>
                  <a:gd name="connsiteX23" fmla="*/ 131142 w 892665"/>
                  <a:gd name="connsiteY23" fmla="*/ 1057275 h 1115853"/>
                  <a:gd name="connsiteX24" fmla="*/ 219724 w 892665"/>
                  <a:gd name="connsiteY24" fmla="*/ 968693 h 1115853"/>
                  <a:gd name="connsiteX25" fmla="*/ 892665 w 892665"/>
                  <a:gd name="connsiteY25" fmla="*/ 774383 h 1115853"/>
                  <a:gd name="connsiteX26" fmla="*/ 819799 w 892665"/>
                  <a:gd name="connsiteY26" fmla="*/ 700088 h 1115853"/>
                  <a:gd name="connsiteX27" fmla="*/ 819799 w 892665"/>
                  <a:gd name="connsiteY27" fmla="*/ 142875 h 1115853"/>
                  <a:gd name="connsiteX28" fmla="*/ 834087 w 892665"/>
                  <a:gd name="connsiteY28" fmla="*/ 128588 h 1115853"/>
                  <a:gd name="connsiteX29" fmla="*/ 834087 w 892665"/>
                  <a:gd name="connsiteY29" fmla="*/ 42863 h 1115853"/>
                  <a:gd name="connsiteX30" fmla="*/ 748362 w 892665"/>
                  <a:gd name="connsiteY30" fmla="*/ 42863 h 1115853"/>
                  <a:gd name="connsiteX31" fmla="*/ 734074 w 892665"/>
                  <a:gd name="connsiteY31" fmla="*/ 57150 h 1115853"/>
                  <a:gd name="connsiteX32" fmla="*/ 176862 w 892665"/>
                  <a:gd name="connsiteY32" fmla="*/ 57150 h 1115853"/>
                  <a:gd name="connsiteX33" fmla="*/ 118283 w 892665"/>
                  <a:gd name="connsiteY33" fmla="*/ 0 h 1115853"/>
                  <a:gd name="connsiteX34" fmla="*/ 48274 w 892665"/>
                  <a:gd name="connsiteY34" fmla="*/ 272891 h 1115853"/>
                  <a:gd name="connsiteX35" fmla="*/ 191149 w 892665"/>
                  <a:gd name="connsiteY35" fmla="*/ 651510 h 1115853"/>
                  <a:gd name="connsiteX36" fmla="*/ 3983 w 892665"/>
                  <a:gd name="connsiteY36" fmla="*/ 1054418 h 1115853"/>
                  <a:gd name="connsiteX37" fmla="*/ 6841 w 892665"/>
                  <a:gd name="connsiteY37" fmla="*/ 1095851 h 1115853"/>
                  <a:gd name="connsiteX38" fmla="*/ 42559 w 892665"/>
                  <a:gd name="connsiteY38" fmla="*/ 1115854 h 1115853"/>
                  <a:gd name="connsiteX39" fmla="*/ 398318 w 892665"/>
                  <a:gd name="connsiteY39" fmla="*/ 1115854 h 1115853"/>
                  <a:gd name="connsiteX40" fmla="*/ 434037 w 892665"/>
                  <a:gd name="connsiteY40" fmla="*/ 1095851 h 1115853"/>
                  <a:gd name="connsiteX41" fmla="*/ 436894 w 892665"/>
                  <a:gd name="connsiteY41" fmla="*/ 1054418 h 1115853"/>
                  <a:gd name="connsiteX42" fmla="*/ 288304 w 892665"/>
                  <a:gd name="connsiteY42" fmla="*/ 737235 h 1115853"/>
                  <a:gd name="connsiteX43" fmla="*/ 619774 w 892665"/>
                  <a:gd name="connsiteY43" fmla="*/ 842963 h 1115853"/>
                  <a:gd name="connsiteX44" fmla="*/ 892665 w 892665"/>
                  <a:gd name="connsiteY44" fmla="*/ 774383 h 1115853"/>
                  <a:gd name="connsiteX0" fmla="*/ 762649 w 892665"/>
                  <a:gd name="connsiteY0" fmla="*/ 157163 h 1115854"/>
                  <a:gd name="connsiteX1" fmla="*/ 762649 w 892665"/>
                  <a:gd name="connsiteY1" fmla="*/ 642938 h 1115854"/>
                  <a:gd name="connsiteX2" fmla="*/ 522619 w 892665"/>
                  <a:gd name="connsiteY2" fmla="*/ 402908 h 1115854"/>
                  <a:gd name="connsiteX3" fmla="*/ 762649 w 892665"/>
                  <a:gd name="connsiteY3" fmla="*/ 157163 h 1115854"/>
                  <a:gd name="connsiteX4" fmla="*/ 234012 w 892665"/>
                  <a:gd name="connsiteY4" fmla="*/ 114300 h 1115854"/>
                  <a:gd name="connsiteX5" fmla="*/ 724073 w 892665"/>
                  <a:gd name="connsiteY5" fmla="*/ 114300 h 1115854"/>
                  <a:gd name="connsiteX6" fmla="*/ 449696 w 892665"/>
                  <a:gd name="connsiteY6" fmla="*/ 397249 h 1115854"/>
                  <a:gd name="connsiteX7" fmla="*/ 234012 w 892665"/>
                  <a:gd name="connsiteY7" fmla="*/ 114300 h 1115854"/>
                  <a:gd name="connsiteX8" fmla="*/ 219724 w 892665"/>
                  <a:gd name="connsiteY8" fmla="*/ 888682 h 1115854"/>
                  <a:gd name="connsiteX9" fmla="*/ 168289 w 892665"/>
                  <a:gd name="connsiteY9" fmla="*/ 837248 h 1115854"/>
                  <a:gd name="connsiteX10" fmla="*/ 219724 w 892665"/>
                  <a:gd name="connsiteY10" fmla="*/ 725805 h 1115854"/>
                  <a:gd name="connsiteX11" fmla="*/ 271159 w 892665"/>
                  <a:gd name="connsiteY11" fmla="*/ 837248 h 1115854"/>
                  <a:gd name="connsiteX12" fmla="*/ 219724 w 892665"/>
                  <a:gd name="connsiteY12" fmla="*/ 888682 h 1115854"/>
                  <a:gd name="connsiteX13" fmla="*/ 259729 w 892665"/>
                  <a:gd name="connsiteY13" fmla="*/ 930116 h 1115854"/>
                  <a:gd name="connsiteX14" fmla="*/ 296877 w 892665"/>
                  <a:gd name="connsiteY14" fmla="*/ 892969 h 1115854"/>
                  <a:gd name="connsiteX15" fmla="*/ 362599 w 892665"/>
                  <a:gd name="connsiteY15" fmla="*/ 1032986 h 1115854"/>
                  <a:gd name="connsiteX16" fmla="*/ 259729 w 892665"/>
                  <a:gd name="connsiteY16" fmla="*/ 930116 h 1115854"/>
                  <a:gd name="connsiteX17" fmla="*/ 76849 w 892665"/>
                  <a:gd name="connsiteY17" fmla="*/ 1031557 h 1115854"/>
                  <a:gd name="connsiteX18" fmla="*/ 142572 w 892665"/>
                  <a:gd name="connsiteY18" fmla="*/ 891540 h 1115854"/>
                  <a:gd name="connsiteX19" fmla="*/ 179719 w 892665"/>
                  <a:gd name="connsiteY19" fmla="*/ 928688 h 1115854"/>
                  <a:gd name="connsiteX20" fmla="*/ 76849 w 892665"/>
                  <a:gd name="connsiteY20" fmla="*/ 1031557 h 1115854"/>
                  <a:gd name="connsiteX21" fmla="*/ 219724 w 892665"/>
                  <a:gd name="connsiteY21" fmla="*/ 968693 h 1115854"/>
                  <a:gd name="connsiteX22" fmla="*/ 308307 w 892665"/>
                  <a:gd name="connsiteY22" fmla="*/ 1057275 h 1115854"/>
                  <a:gd name="connsiteX23" fmla="*/ 131142 w 892665"/>
                  <a:gd name="connsiteY23" fmla="*/ 1057275 h 1115854"/>
                  <a:gd name="connsiteX24" fmla="*/ 219724 w 892665"/>
                  <a:gd name="connsiteY24" fmla="*/ 968693 h 1115854"/>
                  <a:gd name="connsiteX25" fmla="*/ 892665 w 892665"/>
                  <a:gd name="connsiteY25" fmla="*/ 774383 h 1115854"/>
                  <a:gd name="connsiteX26" fmla="*/ 819799 w 892665"/>
                  <a:gd name="connsiteY26" fmla="*/ 700088 h 1115854"/>
                  <a:gd name="connsiteX27" fmla="*/ 819799 w 892665"/>
                  <a:gd name="connsiteY27" fmla="*/ 142875 h 1115854"/>
                  <a:gd name="connsiteX28" fmla="*/ 834087 w 892665"/>
                  <a:gd name="connsiteY28" fmla="*/ 128588 h 1115854"/>
                  <a:gd name="connsiteX29" fmla="*/ 834087 w 892665"/>
                  <a:gd name="connsiteY29" fmla="*/ 42863 h 1115854"/>
                  <a:gd name="connsiteX30" fmla="*/ 748362 w 892665"/>
                  <a:gd name="connsiteY30" fmla="*/ 42863 h 1115854"/>
                  <a:gd name="connsiteX31" fmla="*/ 734074 w 892665"/>
                  <a:gd name="connsiteY31" fmla="*/ 57150 h 1115854"/>
                  <a:gd name="connsiteX32" fmla="*/ 176862 w 892665"/>
                  <a:gd name="connsiteY32" fmla="*/ 57150 h 1115854"/>
                  <a:gd name="connsiteX33" fmla="*/ 118283 w 892665"/>
                  <a:gd name="connsiteY33" fmla="*/ 0 h 1115854"/>
                  <a:gd name="connsiteX34" fmla="*/ 48274 w 892665"/>
                  <a:gd name="connsiteY34" fmla="*/ 272891 h 1115854"/>
                  <a:gd name="connsiteX35" fmla="*/ 191149 w 892665"/>
                  <a:gd name="connsiteY35" fmla="*/ 651510 h 1115854"/>
                  <a:gd name="connsiteX36" fmla="*/ 3983 w 892665"/>
                  <a:gd name="connsiteY36" fmla="*/ 1054418 h 1115854"/>
                  <a:gd name="connsiteX37" fmla="*/ 6841 w 892665"/>
                  <a:gd name="connsiteY37" fmla="*/ 1095851 h 1115854"/>
                  <a:gd name="connsiteX38" fmla="*/ 42559 w 892665"/>
                  <a:gd name="connsiteY38" fmla="*/ 1115854 h 1115854"/>
                  <a:gd name="connsiteX39" fmla="*/ 398318 w 892665"/>
                  <a:gd name="connsiteY39" fmla="*/ 1115854 h 1115854"/>
                  <a:gd name="connsiteX40" fmla="*/ 434037 w 892665"/>
                  <a:gd name="connsiteY40" fmla="*/ 1095851 h 1115854"/>
                  <a:gd name="connsiteX41" fmla="*/ 436894 w 892665"/>
                  <a:gd name="connsiteY41" fmla="*/ 1054418 h 1115854"/>
                  <a:gd name="connsiteX42" fmla="*/ 288304 w 892665"/>
                  <a:gd name="connsiteY42" fmla="*/ 737235 h 1115854"/>
                  <a:gd name="connsiteX43" fmla="*/ 619774 w 892665"/>
                  <a:gd name="connsiteY43" fmla="*/ 842963 h 1115854"/>
                  <a:gd name="connsiteX44" fmla="*/ 892665 w 892665"/>
                  <a:gd name="connsiteY44" fmla="*/ 774383 h 1115854"/>
                  <a:gd name="connsiteX0" fmla="*/ 762649 w 892665"/>
                  <a:gd name="connsiteY0" fmla="*/ 157163 h 1115854"/>
                  <a:gd name="connsiteX1" fmla="*/ 762649 w 892665"/>
                  <a:gd name="connsiteY1" fmla="*/ 642938 h 1115854"/>
                  <a:gd name="connsiteX2" fmla="*/ 522619 w 892665"/>
                  <a:gd name="connsiteY2" fmla="*/ 402908 h 1115854"/>
                  <a:gd name="connsiteX3" fmla="*/ 762649 w 892665"/>
                  <a:gd name="connsiteY3" fmla="*/ 157163 h 1115854"/>
                  <a:gd name="connsiteX4" fmla="*/ 168175 w 892665"/>
                  <a:gd name="connsiteY4" fmla="*/ 59436 h 1115854"/>
                  <a:gd name="connsiteX5" fmla="*/ 724073 w 892665"/>
                  <a:gd name="connsiteY5" fmla="*/ 114300 h 1115854"/>
                  <a:gd name="connsiteX6" fmla="*/ 449696 w 892665"/>
                  <a:gd name="connsiteY6" fmla="*/ 397249 h 1115854"/>
                  <a:gd name="connsiteX7" fmla="*/ 168175 w 892665"/>
                  <a:gd name="connsiteY7" fmla="*/ 59436 h 1115854"/>
                  <a:gd name="connsiteX8" fmla="*/ 219724 w 892665"/>
                  <a:gd name="connsiteY8" fmla="*/ 888682 h 1115854"/>
                  <a:gd name="connsiteX9" fmla="*/ 168289 w 892665"/>
                  <a:gd name="connsiteY9" fmla="*/ 837248 h 1115854"/>
                  <a:gd name="connsiteX10" fmla="*/ 219724 w 892665"/>
                  <a:gd name="connsiteY10" fmla="*/ 725805 h 1115854"/>
                  <a:gd name="connsiteX11" fmla="*/ 271159 w 892665"/>
                  <a:gd name="connsiteY11" fmla="*/ 837248 h 1115854"/>
                  <a:gd name="connsiteX12" fmla="*/ 219724 w 892665"/>
                  <a:gd name="connsiteY12" fmla="*/ 888682 h 1115854"/>
                  <a:gd name="connsiteX13" fmla="*/ 259729 w 892665"/>
                  <a:gd name="connsiteY13" fmla="*/ 930116 h 1115854"/>
                  <a:gd name="connsiteX14" fmla="*/ 296877 w 892665"/>
                  <a:gd name="connsiteY14" fmla="*/ 892969 h 1115854"/>
                  <a:gd name="connsiteX15" fmla="*/ 362599 w 892665"/>
                  <a:gd name="connsiteY15" fmla="*/ 1032986 h 1115854"/>
                  <a:gd name="connsiteX16" fmla="*/ 259729 w 892665"/>
                  <a:gd name="connsiteY16" fmla="*/ 930116 h 1115854"/>
                  <a:gd name="connsiteX17" fmla="*/ 76849 w 892665"/>
                  <a:gd name="connsiteY17" fmla="*/ 1031557 h 1115854"/>
                  <a:gd name="connsiteX18" fmla="*/ 142572 w 892665"/>
                  <a:gd name="connsiteY18" fmla="*/ 891540 h 1115854"/>
                  <a:gd name="connsiteX19" fmla="*/ 179719 w 892665"/>
                  <a:gd name="connsiteY19" fmla="*/ 928688 h 1115854"/>
                  <a:gd name="connsiteX20" fmla="*/ 76849 w 892665"/>
                  <a:gd name="connsiteY20" fmla="*/ 1031557 h 1115854"/>
                  <a:gd name="connsiteX21" fmla="*/ 219724 w 892665"/>
                  <a:gd name="connsiteY21" fmla="*/ 968693 h 1115854"/>
                  <a:gd name="connsiteX22" fmla="*/ 308307 w 892665"/>
                  <a:gd name="connsiteY22" fmla="*/ 1057275 h 1115854"/>
                  <a:gd name="connsiteX23" fmla="*/ 131142 w 892665"/>
                  <a:gd name="connsiteY23" fmla="*/ 1057275 h 1115854"/>
                  <a:gd name="connsiteX24" fmla="*/ 219724 w 892665"/>
                  <a:gd name="connsiteY24" fmla="*/ 968693 h 1115854"/>
                  <a:gd name="connsiteX25" fmla="*/ 892665 w 892665"/>
                  <a:gd name="connsiteY25" fmla="*/ 774383 h 1115854"/>
                  <a:gd name="connsiteX26" fmla="*/ 819799 w 892665"/>
                  <a:gd name="connsiteY26" fmla="*/ 700088 h 1115854"/>
                  <a:gd name="connsiteX27" fmla="*/ 819799 w 892665"/>
                  <a:gd name="connsiteY27" fmla="*/ 142875 h 1115854"/>
                  <a:gd name="connsiteX28" fmla="*/ 834087 w 892665"/>
                  <a:gd name="connsiteY28" fmla="*/ 128588 h 1115854"/>
                  <a:gd name="connsiteX29" fmla="*/ 834087 w 892665"/>
                  <a:gd name="connsiteY29" fmla="*/ 42863 h 1115854"/>
                  <a:gd name="connsiteX30" fmla="*/ 748362 w 892665"/>
                  <a:gd name="connsiteY30" fmla="*/ 42863 h 1115854"/>
                  <a:gd name="connsiteX31" fmla="*/ 734074 w 892665"/>
                  <a:gd name="connsiteY31" fmla="*/ 57150 h 1115854"/>
                  <a:gd name="connsiteX32" fmla="*/ 176862 w 892665"/>
                  <a:gd name="connsiteY32" fmla="*/ 57150 h 1115854"/>
                  <a:gd name="connsiteX33" fmla="*/ 118283 w 892665"/>
                  <a:gd name="connsiteY33" fmla="*/ 0 h 1115854"/>
                  <a:gd name="connsiteX34" fmla="*/ 48274 w 892665"/>
                  <a:gd name="connsiteY34" fmla="*/ 272891 h 1115854"/>
                  <a:gd name="connsiteX35" fmla="*/ 191149 w 892665"/>
                  <a:gd name="connsiteY35" fmla="*/ 651510 h 1115854"/>
                  <a:gd name="connsiteX36" fmla="*/ 3983 w 892665"/>
                  <a:gd name="connsiteY36" fmla="*/ 1054418 h 1115854"/>
                  <a:gd name="connsiteX37" fmla="*/ 6841 w 892665"/>
                  <a:gd name="connsiteY37" fmla="*/ 1095851 h 1115854"/>
                  <a:gd name="connsiteX38" fmla="*/ 42559 w 892665"/>
                  <a:gd name="connsiteY38" fmla="*/ 1115854 h 1115854"/>
                  <a:gd name="connsiteX39" fmla="*/ 398318 w 892665"/>
                  <a:gd name="connsiteY39" fmla="*/ 1115854 h 1115854"/>
                  <a:gd name="connsiteX40" fmla="*/ 434037 w 892665"/>
                  <a:gd name="connsiteY40" fmla="*/ 1095851 h 1115854"/>
                  <a:gd name="connsiteX41" fmla="*/ 436894 w 892665"/>
                  <a:gd name="connsiteY41" fmla="*/ 1054418 h 1115854"/>
                  <a:gd name="connsiteX42" fmla="*/ 288304 w 892665"/>
                  <a:gd name="connsiteY42" fmla="*/ 737235 h 1115854"/>
                  <a:gd name="connsiteX43" fmla="*/ 619774 w 892665"/>
                  <a:gd name="connsiteY43" fmla="*/ 842963 h 1115854"/>
                  <a:gd name="connsiteX44" fmla="*/ 892665 w 892665"/>
                  <a:gd name="connsiteY44" fmla="*/ 774383 h 1115854"/>
                  <a:gd name="connsiteX0" fmla="*/ 762649 w 892665"/>
                  <a:gd name="connsiteY0" fmla="*/ 157163 h 1115854"/>
                  <a:gd name="connsiteX1" fmla="*/ 762649 w 892665"/>
                  <a:gd name="connsiteY1" fmla="*/ 642938 h 1115854"/>
                  <a:gd name="connsiteX2" fmla="*/ 522619 w 892665"/>
                  <a:gd name="connsiteY2" fmla="*/ 402908 h 1115854"/>
                  <a:gd name="connsiteX3" fmla="*/ 762649 w 892665"/>
                  <a:gd name="connsiteY3" fmla="*/ 157163 h 1115854"/>
                  <a:gd name="connsiteX4" fmla="*/ 168175 w 892665"/>
                  <a:gd name="connsiteY4" fmla="*/ 59436 h 1115854"/>
                  <a:gd name="connsiteX5" fmla="*/ 724073 w 892665"/>
                  <a:gd name="connsiteY5" fmla="*/ 114300 h 1115854"/>
                  <a:gd name="connsiteX6" fmla="*/ 449696 w 892665"/>
                  <a:gd name="connsiteY6" fmla="*/ 397249 h 1115854"/>
                  <a:gd name="connsiteX7" fmla="*/ 168175 w 892665"/>
                  <a:gd name="connsiteY7" fmla="*/ 59436 h 1115854"/>
                  <a:gd name="connsiteX8" fmla="*/ 219724 w 892665"/>
                  <a:gd name="connsiteY8" fmla="*/ 888682 h 1115854"/>
                  <a:gd name="connsiteX9" fmla="*/ 168289 w 892665"/>
                  <a:gd name="connsiteY9" fmla="*/ 837248 h 1115854"/>
                  <a:gd name="connsiteX10" fmla="*/ 219724 w 892665"/>
                  <a:gd name="connsiteY10" fmla="*/ 725805 h 1115854"/>
                  <a:gd name="connsiteX11" fmla="*/ 271159 w 892665"/>
                  <a:gd name="connsiteY11" fmla="*/ 837248 h 1115854"/>
                  <a:gd name="connsiteX12" fmla="*/ 219724 w 892665"/>
                  <a:gd name="connsiteY12" fmla="*/ 888682 h 1115854"/>
                  <a:gd name="connsiteX13" fmla="*/ 259729 w 892665"/>
                  <a:gd name="connsiteY13" fmla="*/ 930116 h 1115854"/>
                  <a:gd name="connsiteX14" fmla="*/ 296877 w 892665"/>
                  <a:gd name="connsiteY14" fmla="*/ 892969 h 1115854"/>
                  <a:gd name="connsiteX15" fmla="*/ 362599 w 892665"/>
                  <a:gd name="connsiteY15" fmla="*/ 1032986 h 1115854"/>
                  <a:gd name="connsiteX16" fmla="*/ 259729 w 892665"/>
                  <a:gd name="connsiteY16" fmla="*/ 930116 h 1115854"/>
                  <a:gd name="connsiteX17" fmla="*/ 76849 w 892665"/>
                  <a:gd name="connsiteY17" fmla="*/ 1031557 h 1115854"/>
                  <a:gd name="connsiteX18" fmla="*/ 142572 w 892665"/>
                  <a:gd name="connsiteY18" fmla="*/ 891540 h 1115854"/>
                  <a:gd name="connsiteX19" fmla="*/ 179719 w 892665"/>
                  <a:gd name="connsiteY19" fmla="*/ 928688 h 1115854"/>
                  <a:gd name="connsiteX20" fmla="*/ 76849 w 892665"/>
                  <a:gd name="connsiteY20" fmla="*/ 1031557 h 1115854"/>
                  <a:gd name="connsiteX21" fmla="*/ 219724 w 892665"/>
                  <a:gd name="connsiteY21" fmla="*/ 968693 h 1115854"/>
                  <a:gd name="connsiteX22" fmla="*/ 308307 w 892665"/>
                  <a:gd name="connsiteY22" fmla="*/ 1057275 h 1115854"/>
                  <a:gd name="connsiteX23" fmla="*/ 131142 w 892665"/>
                  <a:gd name="connsiteY23" fmla="*/ 1057275 h 1115854"/>
                  <a:gd name="connsiteX24" fmla="*/ 219724 w 892665"/>
                  <a:gd name="connsiteY24" fmla="*/ 968693 h 1115854"/>
                  <a:gd name="connsiteX25" fmla="*/ 892665 w 892665"/>
                  <a:gd name="connsiteY25" fmla="*/ 774383 h 1115854"/>
                  <a:gd name="connsiteX26" fmla="*/ 819799 w 892665"/>
                  <a:gd name="connsiteY26" fmla="*/ 700088 h 1115854"/>
                  <a:gd name="connsiteX27" fmla="*/ 819799 w 892665"/>
                  <a:gd name="connsiteY27" fmla="*/ 142875 h 1115854"/>
                  <a:gd name="connsiteX28" fmla="*/ 834087 w 892665"/>
                  <a:gd name="connsiteY28" fmla="*/ 128588 h 1115854"/>
                  <a:gd name="connsiteX29" fmla="*/ 834087 w 892665"/>
                  <a:gd name="connsiteY29" fmla="*/ 42863 h 1115854"/>
                  <a:gd name="connsiteX30" fmla="*/ 748362 w 892665"/>
                  <a:gd name="connsiteY30" fmla="*/ 42863 h 1115854"/>
                  <a:gd name="connsiteX31" fmla="*/ 734074 w 892665"/>
                  <a:gd name="connsiteY31" fmla="*/ 57150 h 1115854"/>
                  <a:gd name="connsiteX32" fmla="*/ 143944 w 892665"/>
                  <a:gd name="connsiteY32" fmla="*/ 16917 h 1115854"/>
                  <a:gd name="connsiteX33" fmla="*/ 118283 w 892665"/>
                  <a:gd name="connsiteY33" fmla="*/ 0 h 1115854"/>
                  <a:gd name="connsiteX34" fmla="*/ 48274 w 892665"/>
                  <a:gd name="connsiteY34" fmla="*/ 272891 h 1115854"/>
                  <a:gd name="connsiteX35" fmla="*/ 191149 w 892665"/>
                  <a:gd name="connsiteY35" fmla="*/ 651510 h 1115854"/>
                  <a:gd name="connsiteX36" fmla="*/ 3983 w 892665"/>
                  <a:gd name="connsiteY36" fmla="*/ 1054418 h 1115854"/>
                  <a:gd name="connsiteX37" fmla="*/ 6841 w 892665"/>
                  <a:gd name="connsiteY37" fmla="*/ 1095851 h 1115854"/>
                  <a:gd name="connsiteX38" fmla="*/ 42559 w 892665"/>
                  <a:gd name="connsiteY38" fmla="*/ 1115854 h 1115854"/>
                  <a:gd name="connsiteX39" fmla="*/ 398318 w 892665"/>
                  <a:gd name="connsiteY39" fmla="*/ 1115854 h 1115854"/>
                  <a:gd name="connsiteX40" fmla="*/ 434037 w 892665"/>
                  <a:gd name="connsiteY40" fmla="*/ 1095851 h 1115854"/>
                  <a:gd name="connsiteX41" fmla="*/ 436894 w 892665"/>
                  <a:gd name="connsiteY41" fmla="*/ 1054418 h 1115854"/>
                  <a:gd name="connsiteX42" fmla="*/ 288304 w 892665"/>
                  <a:gd name="connsiteY42" fmla="*/ 737235 h 1115854"/>
                  <a:gd name="connsiteX43" fmla="*/ 619774 w 892665"/>
                  <a:gd name="connsiteY43" fmla="*/ 842963 h 1115854"/>
                  <a:gd name="connsiteX44" fmla="*/ 892665 w 892665"/>
                  <a:gd name="connsiteY44" fmla="*/ 774383 h 1115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892665" h="1115854">
                    <a:moveTo>
                      <a:pt x="762649" y="157163"/>
                    </a:moveTo>
                    <a:lnTo>
                      <a:pt x="762649" y="642938"/>
                    </a:lnTo>
                    <a:lnTo>
                      <a:pt x="522619" y="402908"/>
                    </a:lnTo>
                    <a:lnTo>
                      <a:pt x="762649" y="157163"/>
                    </a:lnTo>
                    <a:close/>
                    <a:moveTo>
                      <a:pt x="168175" y="59436"/>
                    </a:moveTo>
                    <a:lnTo>
                      <a:pt x="724073" y="114300"/>
                    </a:lnTo>
                    <a:lnTo>
                      <a:pt x="449696" y="397249"/>
                    </a:lnTo>
                    <a:cubicBezTo>
                      <a:pt x="366829" y="313905"/>
                      <a:pt x="251042" y="142780"/>
                      <a:pt x="168175" y="59436"/>
                    </a:cubicBezTo>
                    <a:close/>
                    <a:moveTo>
                      <a:pt x="219724" y="888682"/>
                    </a:moveTo>
                    <a:lnTo>
                      <a:pt x="168289" y="837248"/>
                    </a:lnTo>
                    <a:lnTo>
                      <a:pt x="219724" y="725805"/>
                    </a:lnTo>
                    <a:lnTo>
                      <a:pt x="271159" y="837248"/>
                    </a:lnTo>
                    <a:lnTo>
                      <a:pt x="219724" y="888682"/>
                    </a:lnTo>
                    <a:close/>
                    <a:moveTo>
                      <a:pt x="259729" y="930116"/>
                    </a:moveTo>
                    <a:lnTo>
                      <a:pt x="296877" y="892969"/>
                    </a:lnTo>
                    <a:lnTo>
                      <a:pt x="362599" y="1032986"/>
                    </a:lnTo>
                    <a:lnTo>
                      <a:pt x="259729" y="930116"/>
                    </a:lnTo>
                    <a:close/>
                    <a:moveTo>
                      <a:pt x="76849" y="1031557"/>
                    </a:moveTo>
                    <a:lnTo>
                      <a:pt x="142572" y="891540"/>
                    </a:lnTo>
                    <a:lnTo>
                      <a:pt x="179719" y="928688"/>
                    </a:lnTo>
                    <a:lnTo>
                      <a:pt x="76849" y="1031557"/>
                    </a:lnTo>
                    <a:close/>
                    <a:moveTo>
                      <a:pt x="219724" y="968693"/>
                    </a:moveTo>
                    <a:lnTo>
                      <a:pt x="308307" y="1057275"/>
                    </a:lnTo>
                    <a:lnTo>
                      <a:pt x="131142" y="1057275"/>
                    </a:lnTo>
                    <a:lnTo>
                      <a:pt x="219724" y="968693"/>
                    </a:lnTo>
                    <a:close/>
                    <a:moveTo>
                      <a:pt x="892665" y="774383"/>
                    </a:moveTo>
                    <a:lnTo>
                      <a:pt x="819799" y="700088"/>
                    </a:lnTo>
                    <a:lnTo>
                      <a:pt x="819799" y="142875"/>
                    </a:lnTo>
                    <a:lnTo>
                      <a:pt x="834087" y="128588"/>
                    </a:lnTo>
                    <a:cubicBezTo>
                      <a:pt x="858376" y="104299"/>
                      <a:pt x="858376" y="67151"/>
                      <a:pt x="834087" y="42863"/>
                    </a:cubicBezTo>
                    <a:cubicBezTo>
                      <a:pt x="809798" y="18574"/>
                      <a:pt x="772651" y="18574"/>
                      <a:pt x="748362" y="42863"/>
                    </a:cubicBezTo>
                    <a:lnTo>
                      <a:pt x="734074" y="57150"/>
                    </a:lnTo>
                    <a:lnTo>
                      <a:pt x="143944" y="16917"/>
                    </a:lnTo>
                    <a:lnTo>
                      <a:pt x="118283" y="0"/>
                    </a:lnTo>
                    <a:cubicBezTo>
                      <a:pt x="73992" y="80010"/>
                      <a:pt x="48274" y="174308"/>
                      <a:pt x="48274" y="272891"/>
                    </a:cubicBezTo>
                    <a:cubicBezTo>
                      <a:pt x="48274" y="418624"/>
                      <a:pt x="102567" y="550069"/>
                      <a:pt x="191149" y="651510"/>
                    </a:cubicBezTo>
                    <a:lnTo>
                      <a:pt x="3983" y="1054418"/>
                    </a:lnTo>
                    <a:cubicBezTo>
                      <a:pt x="-1732" y="1067276"/>
                      <a:pt x="-1732" y="1082993"/>
                      <a:pt x="6841" y="1095851"/>
                    </a:cubicBezTo>
                    <a:cubicBezTo>
                      <a:pt x="15413" y="1108710"/>
                      <a:pt x="28272" y="1115854"/>
                      <a:pt x="42559" y="1115854"/>
                    </a:cubicBezTo>
                    <a:lnTo>
                      <a:pt x="398318" y="1115854"/>
                    </a:lnTo>
                    <a:cubicBezTo>
                      <a:pt x="412605" y="1115854"/>
                      <a:pt x="426893" y="1108710"/>
                      <a:pt x="434037" y="1095851"/>
                    </a:cubicBezTo>
                    <a:cubicBezTo>
                      <a:pt x="441180" y="1082993"/>
                      <a:pt x="442609" y="1068705"/>
                      <a:pt x="436894" y="1054418"/>
                    </a:cubicBezTo>
                    <a:lnTo>
                      <a:pt x="288304" y="737235"/>
                    </a:lnTo>
                    <a:cubicBezTo>
                      <a:pt x="382602" y="802957"/>
                      <a:pt x="496902" y="842963"/>
                      <a:pt x="619774" y="842963"/>
                    </a:cubicBezTo>
                    <a:cubicBezTo>
                      <a:pt x="718358" y="844391"/>
                      <a:pt x="811227" y="817245"/>
                      <a:pt x="892665" y="7743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4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Moon 38">
                <a:extLst>
                  <a:ext uri="{FF2B5EF4-FFF2-40B4-BE49-F238E27FC236}">
                    <a16:creationId xmlns:a16="http://schemas.microsoft.com/office/drawing/2014/main" id="{5FAFD577-C09A-F9B6-6259-97396B553F5B}"/>
                  </a:ext>
                </a:extLst>
              </p:cNvPr>
              <p:cNvSpPr/>
              <p:nvPr/>
            </p:nvSpPr>
            <p:spPr>
              <a:xfrm rot="18840457">
                <a:off x="651286" y="3535717"/>
                <a:ext cx="136733" cy="1102902"/>
              </a:xfrm>
              <a:prstGeom prst="moon">
                <a:avLst>
                  <a:gd name="adj" fmla="val 35248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Direct Access Storage 39">
                <a:extLst>
                  <a:ext uri="{FF2B5EF4-FFF2-40B4-BE49-F238E27FC236}">
                    <a16:creationId xmlns:a16="http://schemas.microsoft.com/office/drawing/2014/main" id="{A1FAF433-14BC-8995-6172-4B6CA0B28F28}"/>
                  </a:ext>
                </a:extLst>
              </p:cNvPr>
              <p:cNvSpPr/>
              <p:nvPr/>
            </p:nvSpPr>
            <p:spPr>
              <a:xfrm rot="18922990">
                <a:off x="495064" y="3118916"/>
                <a:ext cx="1129595" cy="1192900"/>
              </a:xfrm>
              <a:prstGeom prst="flowChartMagneticDru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88B99E-3D5E-3261-281C-37A64EABB916}"/>
                </a:ext>
              </a:extLst>
            </p:cNvPr>
            <p:cNvSpPr txBox="1"/>
            <p:nvPr/>
          </p:nvSpPr>
          <p:spPr>
            <a:xfrm>
              <a:off x="-55389" y="4111245"/>
              <a:ext cx="2172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Concentrated Solar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E043372-2E76-588E-2884-9B787DF510DA}"/>
              </a:ext>
            </a:extLst>
          </p:cNvPr>
          <p:cNvGrpSpPr/>
          <p:nvPr/>
        </p:nvGrpSpPr>
        <p:grpSpPr>
          <a:xfrm>
            <a:off x="8019885" y="4850383"/>
            <a:ext cx="1787669" cy="1518281"/>
            <a:chOff x="5209472" y="796135"/>
            <a:chExt cx="1787669" cy="1518281"/>
          </a:xfrm>
        </p:grpSpPr>
        <p:pic>
          <p:nvPicPr>
            <p:cNvPr id="19" name="Graphic 18" descr="Battery charging with solid fill">
              <a:extLst>
                <a:ext uri="{FF2B5EF4-FFF2-40B4-BE49-F238E27FC236}">
                  <a16:creationId xmlns:a16="http://schemas.microsoft.com/office/drawing/2014/main" id="{C46CA910-0634-8941-B764-6B9F90A6F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7507" y="796135"/>
              <a:ext cx="1371600" cy="13716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EE2852-121A-DEA3-AB10-8C9C23807236}"/>
                </a:ext>
              </a:extLst>
            </p:cNvPr>
            <p:cNvSpPr txBox="1"/>
            <p:nvPr/>
          </p:nvSpPr>
          <p:spPr>
            <a:xfrm>
              <a:off x="5209472" y="1945084"/>
              <a:ext cx="1787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Battery Storage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0B6ED20-308F-D073-484A-9AF978150934}"/>
              </a:ext>
            </a:extLst>
          </p:cNvPr>
          <p:cNvGrpSpPr/>
          <p:nvPr/>
        </p:nvGrpSpPr>
        <p:grpSpPr>
          <a:xfrm>
            <a:off x="6032313" y="4708070"/>
            <a:ext cx="1967205" cy="1656225"/>
            <a:chOff x="5941709" y="4753840"/>
            <a:chExt cx="1967205" cy="165622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0E0114-9553-12E6-6D21-2E0852992149}"/>
                </a:ext>
              </a:extLst>
            </p:cNvPr>
            <p:cNvGrpSpPr/>
            <p:nvPr/>
          </p:nvGrpSpPr>
          <p:grpSpPr>
            <a:xfrm>
              <a:off x="6219679" y="4753840"/>
              <a:ext cx="1352811" cy="1342580"/>
              <a:chOff x="5404981" y="2485478"/>
              <a:chExt cx="1352811" cy="1342580"/>
            </a:xfrm>
          </p:grpSpPr>
          <p:pic>
            <p:nvPicPr>
              <p:cNvPr id="17" name="Graphic 16" descr="Thermometer outline">
                <a:extLst>
                  <a:ext uri="{FF2B5EF4-FFF2-40B4-BE49-F238E27FC236}">
                    <a16:creationId xmlns:a16="http://schemas.microsoft.com/office/drawing/2014/main" id="{85890858-8762-1625-F94E-114096FB21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3414" y="291365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0" name="Magnetic Disk 19">
                <a:extLst>
                  <a:ext uri="{FF2B5EF4-FFF2-40B4-BE49-F238E27FC236}">
                    <a16:creationId xmlns:a16="http://schemas.microsoft.com/office/drawing/2014/main" id="{F557585E-6795-9738-28B0-CC8CF00ECAE4}"/>
                  </a:ext>
                </a:extLst>
              </p:cNvPr>
              <p:cNvSpPr/>
              <p:nvPr/>
            </p:nvSpPr>
            <p:spPr>
              <a:xfrm>
                <a:off x="5404981" y="2485478"/>
                <a:ext cx="1352811" cy="1342580"/>
              </a:xfrm>
              <a:prstGeom prst="flowChartMagneticDisk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790964-6EC4-4072-85CF-7CA893B61C6D}"/>
                </a:ext>
              </a:extLst>
            </p:cNvPr>
            <p:cNvSpPr txBox="1"/>
            <p:nvPr/>
          </p:nvSpPr>
          <p:spPr>
            <a:xfrm>
              <a:off x="5941709" y="6040733"/>
              <a:ext cx="1967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Thermal Storage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BB64357-5564-58CA-C14B-9F95E42176F8}"/>
              </a:ext>
            </a:extLst>
          </p:cNvPr>
          <p:cNvGrpSpPr/>
          <p:nvPr/>
        </p:nvGrpSpPr>
        <p:grpSpPr>
          <a:xfrm>
            <a:off x="2394474" y="4705987"/>
            <a:ext cx="3715505" cy="2246706"/>
            <a:chOff x="4252868" y="4350914"/>
            <a:chExt cx="3715505" cy="224670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4E35B94-B74C-5E14-F31F-077F3B767B65}"/>
                </a:ext>
              </a:extLst>
            </p:cNvPr>
            <p:cNvGrpSpPr/>
            <p:nvPr/>
          </p:nvGrpSpPr>
          <p:grpSpPr>
            <a:xfrm>
              <a:off x="5147068" y="4350914"/>
              <a:ext cx="1947797" cy="1305838"/>
              <a:chOff x="5147068" y="4350914"/>
              <a:chExt cx="1947797" cy="1305838"/>
            </a:xfrm>
          </p:grpSpPr>
          <p:pic>
            <p:nvPicPr>
              <p:cNvPr id="11" name="Graphic 10" descr="Power outline">
                <a:extLst>
                  <a:ext uri="{FF2B5EF4-FFF2-40B4-BE49-F238E27FC236}">
                    <a16:creationId xmlns:a16="http://schemas.microsoft.com/office/drawing/2014/main" id="{73F3224F-AEA0-A56B-639F-A3D7FFAE8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155499" y="456417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14" descr="High voltage with solid fill">
                <a:extLst>
                  <a:ext uri="{FF2B5EF4-FFF2-40B4-BE49-F238E27FC236}">
                    <a16:creationId xmlns:a16="http://schemas.microsoft.com/office/drawing/2014/main" id="{7645137B-4592-93DD-D79E-BAEBCEF9A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181600" y="456417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1" name="Process 20">
                <a:extLst>
                  <a:ext uri="{FF2B5EF4-FFF2-40B4-BE49-F238E27FC236}">
                    <a16:creationId xmlns:a16="http://schemas.microsoft.com/office/drawing/2014/main" id="{AB6DD0D9-CF2F-C2F2-A607-EEEAC4EE2B9F}"/>
                  </a:ext>
                </a:extLst>
              </p:cNvPr>
              <p:cNvSpPr/>
              <p:nvPr/>
            </p:nvSpPr>
            <p:spPr>
              <a:xfrm>
                <a:off x="5147068" y="4350914"/>
                <a:ext cx="1947797" cy="1305838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E923C76-6BD3-3EE1-FC91-174513C33CA0}"/>
                </a:ext>
              </a:extLst>
            </p:cNvPr>
            <p:cNvSpPr txBox="1"/>
            <p:nvPr/>
          </p:nvSpPr>
          <p:spPr>
            <a:xfrm>
              <a:off x="4252868" y="5674290"/>
              <a:ext cx="37155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Water Deionization &amp; Electrolysis,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Hydrogen Storage,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Fuel Cell Power Generation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9848C52-3CA5-8AA4-AF1A-06C0B3B1FB88}"/>
              </a:ext>
            </a:extLst>
          </p:cNvPr>
          <p:cNvGrpSpPr/>
          <p:nvPr/>
        </p:nvGrpSpPr>
        <p:grpSpPr>
          <a:xfrm>
            <a:off x="9998262" y="2757683"/>
            <a:ext cx="1890261" cy="1833265"/>
            <a:chOff x="9858572" y="3649771"/>
            <a:chExt cx="1890261" cy="1833265"/>
          </a:xfrm>
        </p:grpSpPr>
        <p:pic>
          <p:nvPicPr>
            <p:cNvPr id="29" name="Graphic 28" descr="Leaf with solid fill">
              <a:extLst>
                <a:ext uri="{FF2B5EF4-FFF2-40B4-BE49-F238E27FC236}">
                  <a16:creationId xmlns:a16="http://schemas.microsoft.com/office/drawing/2014/main" id="{4996F0C5-5B13-F129-518A-B35C8C1C4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117899" y="3649771"/>
              <a:ext cx="1371600" cy="13716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48D1F20-1022-4CAB-3FBA-9625EF279923}"/>
                </a:ext>
              </a:extLst>
            </p:cNvPr>
            <p:cNvSpPr txBox="1"/>
            <p:nvPr/>
          </p:nvSpPr>
          <p:spPr>
            <a:xfrm>
              <a:off x="9858572" y="4836705"/>
              <a:ext cx="18902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Green Hydrogen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Markets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B5AD5A-BB33-F84D-7751-31ACDB59C3F8}"/>
              </a:ext>
            </a:extLst>
          </p:cNvPr>
          <p:cNvGrpSpPr/>
          <p:nvPr/>
        </p:nvGrpSpPr>
        <p:grpSpPr>
          <a:xfrm>
            <a:off x="10100442" y="1192384"/>
            <a:ext cx="1723550" cy="1720999"/>
            <a:chOff x="9963193" y="895403"/>
            <a:chExt cx="1723550" cy="1720999"/>
          </a:xfrm>
        </p:grpSpPr>
        <p:pic>
          <p:nvPicPr>
            <p:cNvPr id="13" name="Graphic 12" descr="Electric Tower with solid fill">
              <a:extLst>
                <a:ext uri="{FF2B5EF4-FFF2-40B4-BE49-F238E27FC236}">
                  <a16:creationId xmlns:a16="http://schemas.microsoft.com/office/drawing/2014/main" id="{BDB92F01-7A05-05B2-A314-91A595576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139161" y="895403"/>
              <a:ext cx="1371600" cy="13716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0E12ED-B5AD-D1EB-1FAD-CA6149845766}"/>
                </a:ext>
              </a:extLst>
            </p:cNvPr>
            <p:cNvSpPr txBox="1"/>
            <p:nvPr/>
          </p:nvSpPr>
          <p:spPr>
            <a:xfrm>
              <a:off x="9963193" y="2247070"/>
              <a:ext cx="1723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Power Markets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888C5FC-E1C7-FE97-E7DC-501C7058C7FE}"/>
              </a:ext>
            </a:extLst>
          </p:cNvPr>
          <p:cNvGrpSpPr/>
          <p:nvPr/>
        </p:nvGrpSpPr>
        <p:grpSpPr>
          <a:xfrm>
            <a:off x="464445" y="367512"/>
            <a:ext cx="1428596" cy="1740932"/>
            <a:chOff x="0" y="1078283"/>
            <a:chExt cx="1428596" cy="1740932"/>
          </a:xfrm>
        </p:grpSpPr>
        <p:pic>
          <p:nvPicPr>
            <p:cNvPr id="7" name="Graphic 6" descr="Wind Turbines with solid fill">
              <a:extLst>
                <a:ext uri="{FF2B5EF4-FFF2-40B4-BE49-F238E27FC236}">
                  <a16:creationId xmlns:a16="http://schemas.microsoft.com/office/drawing/2014/main" id="{10BA3F90-CF7E-96E9-CE68-88DDF82E8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0" y="1078283"/>
              <a:ext cx="1371600" cy="13716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C1C491F-F30B-BF5A-2207-6154CCFFBA69}"/>
                </a:ext>
              </a:extLst>
            </p:cNvPr>
            <p:cNvSpPr txBox="1"/>
            <p:nvPr/>
          </p:nvSpPr>
          <p:spPr>
            <a:xfrm>
              <a:off x="0" y="2449883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Wind Power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A42A8F7-4391-35A5-B50C-5F78B2953723}"/>
              </a:ext>
            </a:extLst>
          </p:cNvPr>
          <p:cNvGrpSpPr/>
          <p:nvPr/>
        </p:nvGrpSpPr>
        <p:grpSpPr>
          <a:xfrm>
            <a:off x="303477" y="2147766"/>
            <a:ext cx="1371600" cy="1647867"/>
            <a:chOff x="1706811" y="1965799"/>
            <a:chExt cx="1371600" cy="1647867"/>
          </a:xfrm>
        </p:grpSpPr>
        <p:pic>
          <p:nvPicPr>
            <p:cNvPr id="5" name="Graphic 4" descr="Solar Panels with solid fill">
              <a:extLst>
                <a:ext uri="{FF2B5EF4-FFF2-40B4-BE49-F238E27FC236}">
                  <a16:creationId xmlns:a16="http://schemas.microsoft.com/office/drawing/2014/main" id="{3BF39A8C-6F89-8432-0E27-7C1E0DFC9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706811" y="1965799"/>
              <a:ext cx="1371600" cy="13716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74F876-8CC2-B70E-489F-8B20E4E3453D}"/>
                </a:ext>
              </a:extLst>
            </p:cNvPr>
            <p:cNvSpPr txBox="1"/>
            <p:nvPr/>
          </p:nvSpPr>
          <p:spPr>
            <a:xfrm>
              <a:off x="2207708" y="3244334"/>
              <a:ext cx="492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PV</a:t>
              </a:r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EB89AAC7-D105-9D55-3DCD-ED69808374A1}"/>
              </a:ext>
            </a:extLst>
          </p:cNvPr>
          <p:cNvSpPr/>
          <p:nvPr/>
        </p:nvSpPr>
        <p:spPr>
          <a:xfrm>
            <a:off x="5561801" y="1831964"/>
            <a:ext cx="182880" cy="18288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C305267-6D9A-1DAF-944D-26B3432796CB}"/>
              </a:ext>
            </a:extLst>
          </p:cNvPr>
          <p:cNvCxnSpPr>
            <a:stCxn id="35" idx="3"/>
            <a:endCxn id="45" idx="2"/>
          </p:cNvCxnSpPr>
          <p:nvPr/>
        </p:nvCxnSpPr>
        <p:spPr>
          <a:xfrm flipV="1">
            <a:off x="1893041" y="1923404"/>
            <a:ext cx="3668760" cy="37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2A2E7368-7D93-A9EC-F343-A312E17AD178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5744681" y="1917605"/>
            <a:ext cx="4653256" cy="5799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8232C9F4-D385-58F8-4AB2-C8E26CC4CF6A}"/>
              </a:ext>
            </a:extLst>
          </p:cNvPr>
          <p:cNvCxnSpPr>
            <a:stCxn id="42" idx="3"/>
          </p:cNvCxnSpPr>
          <p:nvPr/>
        </p:nvCxnSpPr>
        <p:spPr>
          <a:xfrm flipV="1">
            <a:off x="2069746" y="1917605"/>
            <a:ext cx="362169" cy="3156365"/>
          </a:xfrm>
          <a:prstGeom prst="bentConnector2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22C6E09-D20F-7761-6590-86C2F973A6DC}"/>
              </a:ext>
            </a:extLst>
          </p:cNvPr>
          <p:cNvCxnSpPr>
            <a:stCxn id="36" idx="3"/>
          </p:cNvCxnSpPr>
          <p:nvPr/>
        </p:nvCxnSpPr>
        <p:spPr>
          <a:xfrm>
            <a:off x="1296818" y="3610967"/>
            <a:ext cx="113509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882143D-8928-F5FA-22D6-31C42BBE1707}"/>
              </a:ext>
            </a:extLst>
          </p:cNvPr>
          <p:cNvSpPr/>
          <p:nvPr/>
        </p:nvSpPr>
        <p:spPr>
          <a:xfrm>
            <a:off x="5490027" y="3820955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16FFA94-AB7C-32C9-A6BB-996908D97F55}"/>
              </a:ext>
            </a:extLst>
          </p:cNvPr>
          <p:cNvCxnSpPr>
            <a:endCxn id="48" idx="2"/>
          </p:cNvCxnSpPr>
          <p:nvPr/>
        </p:nvCxnSpPr>
        <p:spPr>
          <a:xfrm flipV="1">
            <a:off x="1589363" y="3912395"/>
            <a:ext cx="3900664" cy="933106"/>
          </a:xfrm>
          <a:prstGeom prst="bentConnector3">
            <a:avLst>
              <a:gd name="adj1" fmla="val 18328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B0C6BEB5-FF27-7419-2BC9-545E1EDCCF90}"/>
              </a:ext>
            </a:extLst>
          </p:cNvPr>
          <p:cNvCxnSpPr>
            <a:cxnSpLocks/>
            <a:stCxn id="48" idx="4"/>
            <a:endCxn id="20" idx="2"/>
          </p:cNvCxnSpPr>
          <p:nvPr/>
        </p:nvCxnSpPr>
        <p:spPr>
          <a:xfrm rot="16200000" flipH="1">
            <a:off x="5258113" y="4327189"/>
            <a:ext cx="1375525" cy="728816"/>
          </a:xfrm>
          <a:prstGeom prst="bentConnector2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81CC6A-2B26-3C09-B964-FA2620C9C8F4}"/>
              </a:ext>
            </a:extLst>
          </p:cNvPr>
          <p:cNvCxnSpPr>
            <a:cxnSpLocks/>
          </p:cNvCxnSpPr>
          <p:nvPr/>
        </p:nvCxnSpPr>
        <p:spPr>
          <a:xfrm flipH="1">
            <a:off x="5312664" y="5379360"/>
            <a:ext cx="31469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A9F3354-D228-08D5-0B7E-9D62B2264250}"/>
              </a:ext>
            </a:extLst>
          </p:cNvPr>
          <p:cNvCxnSpPr>
            <a:cxnSpLocks/>
            <a:endCxn id="45" idx="4"/>
          </p:cNvCxnSpPr>
          <p:nvPr/>
        </p:nvCxnSpPr>
        <p:spPr>
          <a:xfrm flipV="1">
            <a:off x="5653241" y="2014844"/>
            <a:ext cx="0" cy="601356"/>
          </a:xfrm>
          <a:prstGeom prst="straightConnector1">
            <a:avLst/>
          </a:prstGeom>
          <a:ln w="28575">
            <a:solidFill>
              <a:srgbClr val="14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9D0CB8F-E078-9957-E1F3-3846B39B8BC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970556" y="2634004"/>
            <a:ext cx="16133" cy="2074066"/>
          </a:xfrm>
          <a:prstGeom prst="straightConnector1">
            <a:avLst/>
          </a:prstGeom>
          <a:ln w="28575">
            <a:solidFill>
              <a:srgbClr val="14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405F3614-8B44-F608-6F20-B871D4440134}"/>
              </a:ext>
            </a:extLst>
          </p:cNvPr>
          <p:cNvCxnSpPr>
            <a:cxnSpLocks/>
          </p:cNvCxnSpPr>
          <p:nvPr/>
        </p:nvCxnSpPr>
        <p:spPr>
          <a:xfrm flipV="1">
            <a:off x="5149497" y="3443438"/>
            <a:ext cx="5248440" cy="1254975"/>
          </a:xfrm>
          <a:prstGeom prst="bentConnector3">
            <a:avLst>
              <a:gd name="adj1" fmla="val -307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0501CEE-61A3-9E02-9F96-444E7BD1C678}"/>
              </a:ext>
            </a:extLst>
          </p:cNvPr>
          <p:cNvGrpSpPr/>
          <p:nvPr/>
        </p:nvGrpSpPr>
        <p:grpSpPr>
          <a:xfrm>
            <a:off x="10221759" y="5505979"/>
            <a:ext cx="1736374" cy="1314911"/>
            <a:chOff x="10221759" y="5505979"/>
            <a:chExt cx="1736374" cy="1314911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84FA2169-CEE1-E915-885C-69C6140657CC}"/>
                </a:ext>
              </a:extLst>
            </p:cNvPr>
            <p:cNvCxnSpPr/>
            <p:nvPr/>
          </p:nvCxnSpPr>
          <p:spPr>
            <a:xfrm>
              <a:off x="10409793" y="5505979"/>
              <a:ext cx="13602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C237065-FAC7-3241-8A6B-32C1659C869D}"/>
                </a:ext>
              </a:extLst>
            </p:cNvPr>
            <p:cNvCxnSpPr/>
            <p:nvPr/>
          </p:nvCxnSpPr>
          <p:spPr>
            <a:xfrm>
              <a:off x="10409793" y="5957055"/>
              <a:ext cx="136029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D56A716-7361-D272-CF25-C6B421C86BD0}"/>
                </a:ext>
              </a:extLst>
            </p:cNvPr>
            <p:cNvCxnSpPr/>
            <p:nvPr/>
          </p:nvCxnSpPr>
          <p:spPr>
            <a:xfrm>
              <a:off x="10409793" y="6444747"/>
              <a:ext cx="1360298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2D58BF-5EA7-8ED8-EDB8-502FD839CC00}"/>
                </a:ext>
              </a:extLst>
            </p:cNvPr>
            <p:cNvSpPr txBox="1"/>
            <p:nvPr/>
          </p:nvSpPr>
          <p:spPr>
            <a:xfrm>
              <a:off x="10409793" y="5505979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Power Flow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ACCD9CA-961A-E88D-7791-267835FFE9EA}"/>
                </a:ext>
              </a:extLst>
            </p:cNvPr>
            <p:cNvSpPr txBox="1"/>
            <p:nvPr/>
          </p:nvSpPr>
          <p:spPr>
            <a:xfrm>
              <a:off x="10478238" y="5957055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Heat Flow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53B4D4B-B195-1A08-C05E-B9216CCE698C}"/>
                </a:ext>
              </a:extLst>
            </p:cNvPr>
            <p:cNvSpPr txBox="1"/>
            <p:nvPr/>
          </p:nvSpPr>
          <p:spPr>
            <a:xfrm>
              <a:off x="10221759" y="6451558"/>
              <a:ext cx="1736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Hydrogen Flow</a:t>
              </a:r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435BD766-B31F-63C0-836E-3C44A40EF7B4}"/>
              </a:ext>
            </a:extLst>
          </p:cNvPr>
          <p:cNvSpPr/>
          <p:nvPr/>
        </p:nvSpPr>
        <p:spPr>
          <a:xfrm>
            <a:off x="10221759" y="5361555"/>
            <a:ext cx="1690379" cy="14216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EE58E0D-19B0-CBF5-BE0B-CA9592DA9908}"/>
              </a:ext>
            </a:extLst>
          </p:cNvPr>
          <p:cNvCxnSpPr>
            <a:cxnSpLocks/>
          </p:cNvCxnSpPr>
          <p:nvPr/>
        </p:nvCxnSpPr>
        <p:spPr>
          <a:xfrm>
            <a:off x="4754305" y="2633738"/>
            <a:ext cx="0" cy="2072249"/>
          </a:xfrm>
          <a:prstGeom prst="straightConnector1">
            <a:avLst/>
          </a:prstGeom>
          <a:ln w="28575">
            <a:solidFill>
              <a:srgbClr val="14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F2B8D2D-F0CF-EDD4-BB66-70131AF7818D}"/>
              </a:ext>
            </a:extLst>
          </p:cNvPr>
          <p:cNvCxnSpPr/>
          <p:nvPr/>
        </p:nvCxnSpPr>
        <p:spPr>
          <a:xfrm>
            <a:off x="4754305" y="2633738"/>
            <a:ext cx="4159414" cy="0"/>
          </a:xfrm>
          <a:prstGeom prst="line">
            <a:avLst/>
          </a:prstGeom>
          <a:ln w="28575">
            <a:solidFill>
              <a:srgbClr val="14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7654B73-72D9-9257-11B6-60FAF9A30E1E}"/>
              </a:ext>
            </a:extLst>
          </p:cNvPr>
          <p:cNvCxnSpPr>
            <a:cxnSpLocks/>
          </p:cNvCxnSpPr>
          <p:nvPr/>
        </p:nvCxnSpPr>
        <p:spPr>
          <a:xfrm>
            <a:off x="8913719" y="2616200"/>
            <a:ext cx="0" cy="2457770"/>
          </a:xfrm>
          <a:prstGeom prst="straightConnector1">
            <a:avLst/>
          </a:prstGeom>
          <a:ln w="28575">
            <a:solidFill>
              <a:srgbClr val="14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6E14829-C640-75E6-B1CC-ACE892EF8D86}"/>
                  </a:ext>
                </a:extLst>
              </p:cNvPr>
              <p:cNvSpPr txBox="1"/>
              <p:nvPr/>
            </p:nvSpPr>
            <p:spPr>
              <a:xfrm>
                <a:off x="9031982" y="3067719"/>
                <a:ext cx="1274131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𝐻𝑦𝑑𝑟𝑜𝑔𝑒𝑛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6E14829-C640-75E6-B1CC-ACE892EF8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982" y="3067719"/>
                <a:ext cx="1274131" cy="391902"/>
              </a:xfrm>
              <a:prstGeom prst="rect">
                <a:avLst/>
              </a:prstGeom>
              <a:blipFill>
                <a:blip r:embed="rId1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97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olar Panels with solid fill">
            <a:extLst>
              <a:ext uri="{FF2B5EF4-FFF2-40B4-BE49-F238E27FC236}">
                <a16:creationId xmlns:a16="http://schemas.microsoft.com/office/drawing/2014/main" id="{3BF39A8C-6F89-8432-0E27-7C1E0DFC9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4061" y="2456458"/>
            <a:ext cx="1371600" cy="1371600"/>
          </a:xfrm>
          <a:prstGeom prst="rect">
            <a:avLst/>
          </a:prstGeom>
        </p:spPr>
      </p:pic>
      <p:pic>
        <p:nvPicPr>
          <p:cNvPr id="7" name="Graphic 6" descr="Wind Turbines with solid fill">
            <a:extLst>
              <a:ext uri="{FF2B5EF4-FFF2-40B4-BE49-F238E27FC236}">
                <a16:creationId xmlns:a16="http://schemas.microsoft.com/office/drawing/2014/main" id="{10BA3F90-CF7E-96E9-CE68-88DDF82E8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078283"/>
            <a:ext cx="1371600" cy="1371600"/>
          </a:xfrm>
          <a:prstGeom prst="rect">
            <a:avLst/>
          </a:prstGeom>
        </p:spPr>
      </p:pic>
      <p:pic>
        <p:nvPicPr>
          <p:cNvPr id="13" name="Graphic 12" descr="Electric Tower with solid fill">
            <a:extLst>
              <a:ext uri="{FF2B5EF4-FFF2-40B4-BE49-F238E27FC236}">
                <a16:creationId xmlns:a16="http://schemas.microsoft.com/office/drawing/2014/main" id="{BDB92F01-7A05-05B2-A314-91A5955768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17899" y="1481935"/>
            <a:ext cx="1371600" cy="1371600"/>
          </a:xfrm>
          <a:prstGeom prst="rect">
            <a:avLst/>
          </a:prstGeom>
        </p:spPr>
      </p:pic>
      <p:pic>
        <p:nvPicPr>
          <p:cNvPr id="19" name="Graphic 18" descr="Battery charging with solid fill">
            <a:extLst>
              <a:ext uri="{FF2B5EF4-FFF2-40B4-BE49-F238E27FC236}">
                <a16:creationId xmlns:a16="http://schemas.microsoft.com/office/drawing/2014/main" id="{C46CA910-0634-8941-B764-6B9F90A6F0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1969" y="939665"/>
            <a:ext cx="1371600" cy="13716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40E0114-9553-12E6-6D21-2E0852992149}"/>
              </a:ext>
            </a:extLst>
          </p:cNvPr>
          <p:cNvGrpSpPr/>
          <p:nvPr/>
        </p:nvGrpSpPr>
        <p:grpSpPr>
          <a:xfrm>
            <a:off x="5404981" y="2485478"/>
            <a:ext cx="1352811" cy="1342580"/>
            <a:chOff x="5404981" y="2485478"/>
            <a:chExt cx="1352811" cy="1342580"/>
          </a:xfrm>
        </p:grpSpPr>
        <p:pic>
          <p:nvPicPr>
            <p:cNvPr id="17" name="Graphic 16" descr="Thermometer outline">
              <a:extLst>
                <a:ext uri="{FF2B5EF4-FFF2-40B4-BE49-F238E27FC236}">
                  <a16:creationId xmlns:a16="http://schemas.microsoft.com/office/drawing/2014/main" id="{85890858-8762-1625-F94E-114096FB2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53414" y="2913658"/>
              <a:ext cx="914400" cy="914400"/>
            </a:xfrm>
            <a:prstGeom prst="rect">
              <a:avLst/>
            </a:prstGeom>
          </p:spPr>
        </p:pic>
        <p:sp>
          <p:nvSpPr>
            <p:cNvPr id="20" name="Magnetic Disk 19">
              <a:extLst>
                <a:ext uri="{FF2B5EF4-FFF2-40B4-BE49-F238E27FC236}">
                  <a16:creationId xmlns:a16="http://schemas.microsoft.com/office/drawing/2014/main" id="{F557585E-6795-9738-28B0-CC8CF00ECAE4}"/>
                </a:ext>
              </a:extLst>
            </p:cNvPr>
            <p:cNvSpPr/>
            <p:nvPr/>
          </p:nvSpPr>
          <p:spPr>
            <a:xfrm>
              <a:off x="5404981" y="2485478"/>
              <a:ext cx="1352811" cy="1342580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4996F0C5-5B13-F129-518A-B35C8C1C4D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85778" y="3254932"/>
            <a:ext cx="1371600" cy="1371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AEE2852-121A-DEA3-AB10-8C9C23807236}"/>
              </a:ext>
            </a:extLst>
          </p:cNvPr>
          <p:cNvSpPr txBox="1"/>
          <p:nvPr/>
        </p:nvSpPr>
        <p:spPr>
          <a:xfrm>
            <a:off x="5183934" y="208861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Battery Storage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790964-6EC4-4072-85CF-7CA893B61C6D}"/>
              </a:ext>
            </a:extLst>
          </p:cNvPr>
          <p:cNvSpPr txBox="1"/>
          <p:nvPr/>
        </p:nvSpPr>
        <p:spPr>
          <a:xfrm>
            <a:off x="5127012" y="3803401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Thermal Storage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BB64357-5564-58CA-C14B-9F95E42176F8}"/>
              </a:ext>
            </a:extLst>
          </p:cNvPr>
          <p:cNvGrpSpPr/>
          <p:nvPr/>
        </p:nvGrpSpPr>
        <p:grpSpPr>
          <a:xfrm>
            <a:off x="4252868" y="4368452"/>
            <a:ext cx="3715505" cy="2229168"/>
            <a:chOff x="4252868" y="4368452"/>
            <a:chExt cx="3715505" cy="222916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4E35B94-B74C-5E14-F31F-077F3B767B65}"/>
                </a:ext>
              </a:extLst>
            </p:cNvPr>
            <p:cNvGrpSpPr/>
            <p:nvPr/>
          </p:nvGrpSpPr>
          <p:grpSpPr>
            <a:xfrm>
              <a:off x="5166987" y="4368452"/>
              <a:ext cx="1947797" cy="1305838"/>
              <a:chOff x="5166987" y="4368452"/>
              <a:chExt cx="1947797" cy="1305838"/>
            </a:xfrm>
          </p:grpSpPr>
          <p:pic>
            <p:nvPicPr>
              <p:cNvPr id="11" name="Graphic 10" descr="Power outline">
                <a:extLst>
                  <a:ext uri="{FF2B5EF4-FFF2-40B4-BE49-F238E27FC236}">
                    <a16:creationId xmlns:a16="http://schemas.microsoft.com/office/drawing/2014/main" id="{73F3224F-AEA0-A56B-639F-A3D7FFAE8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155499" y="456417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14" descr="High voltage with solid fill">
                <a:extLst>
                  <a:ext uri="{FF2B5EF4-FFF2-40B4-BE49-F238E27FC236}">
                    <a16:creationId xmlns:a16="http://schemas.microsoft.com/office/drawing/2014/main" id="{7645137B-4592-93DD-D79E-BAEBCEF9A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181600" y="456417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1" name="Process 20">
                <a:extLst>
                  <a:ext uri="{FF2B5EF4-FFF2-40B4-BE49-F238E27FC236}">
                    <a16:creationId xmlns:a16="http://schemas.microsoft.com/office/drawing/2014/main" id="{AB6DD0D9-CF2F-C2F2-A607-EEEAC4EE2B9F}"/>
                  </a:ext>
                </a:extLst>
              </p:cNvPr>
              <p:cNvSpPr/>
              <p:nvPr/>
            </p:nvSpPr>
            <p:spPr>
              <a:xfrm>
                <a:off x="5166987" y="4368452"/>
                <a:ext cx="1947797" cy="1305838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E923C76-6BD3-3EE1-FC91-174513C33CA0}"/>
                </a:ext>
              </a:extLst>
            </p:cNvPr>
            <p:cNvSpPr txBox="1"/>
            <p:nvPr/>
          </p:nvSpPr>
          <p:spPr>
            <a:xfrm>
              <a:off x="4252868" y="5674290"/>
              <a:ext cx="37155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Water Deionization &amp; Electrolysis,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Hydrogen Storage,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Fuel Cell Power Generation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48D1F20-1022-4CAB-3FBA-9625EF279923}"/>
              </a:ext>
            </a:extLst>
          </p:cNvPr>
          <p:cNvSpPr txBox="1"/>
          <p:nvPr/>
        </p:nvSpPr>
        <p:spPr>
          <a:xfrm>
            <a:off x="9826447" y="4459693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Green Hydrogen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Markets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0E12ED-B5AD-D1EB-1FAD-CA6149845766}"/>
              </a:ext>
            </a:extLst>
          </p:cNvPr>
          <p:cNvSpPr txBox="1"/>
          <p:nvPr/>
        </p:nvSpPr>
        <p:spPr>
          <a:xfrm>
            <a:off x="9941931" y="2833602"/>
            <a:ext cx="17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Markets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1C491F-F30B-BF5A-2207-6154CCFFBA69}"/>
              </a:ext>
            </a:extLst>
          </p:cNvPr>
          <p:cNvSpPr txBox="1"/>
          <p:nvPr/>
        </p:nvSpPr>
        <p:spPr>
          <a:xfrm>
            <a:off x="0" y="244988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 Power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74F876-8CC2-B70E-489F-8B20E4E3453D}"/>
              </a:ext>
            </a:extLst>
          </p:cNvPr>
          <p:cNvSpPr txBox="1"/>
          <p:nvPr/>
        </p:nvSpPr>
        <p:spPr>
          <a:xfrm>
            <a:off x="2344811" y="3745166"/>
            <a:ext cx="49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PV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5D6C8E8-C1DC-B957-65FA-23F1D1027170}"/>
              </a:ext>
            </a:extLst>
          </p:cNvPr>
          <p:cNvGrpSpPr/>
          <p:nvPr/>
        </p:nvGrpSpPr>
        <p:grpSpPr>
          <a:xfrm>
            <a:off x="605812" y="3284887"/>
            <a:ext cx="1456457" cy="1659222"/>
            <a:chOff x="168202" y="3118916"/>
            <a:chExt cx="1456457" cy="1659222"/>
          </a:xfrm>
        </p:grpSpPr>
        <p:sp>
          <p:nvSpPr>
            <p:cNvPr id="38" name="Graphic 8" descr="Satellite dish with solid fill">
              <a:extLst>
                <a:ext uri="{FF2B5EF4-FFF2-40B4-BE49-F238E27FC236}">
                  <a16:creationId xmlns:a16="http://schemas.microsoft.com/office/drawing/2014/main" id="{8B24CECF-9706-1F78-381D-BF61903AF306}"/>
                </a:ext>
              </a:extLst>
            </p:cNvPr>
            <p:cNvSpPr/>
            <p:nvPr/>
          </p:nvSpPr>
          <p:spPr>
            <a:xfrm>
              <a:off x="238904" y="3662284"/>
              <a:ext cx="892665" cy="1115854"/>
            </a:xfrm>
            <a:custGeom>
              <a:avLst/>
              <a:gdLst>
                <a:gd name="connsiteX0" fmla="*/ 762649 w 892665"/>
                <a:gd name="connsiteY0" fmla="*/ 157163 h 1115853"/>
                <a:gd name="connsiteX1" fmla="*/ 762649 w 892665"/>
                <a:gd name="connsiteY1" fmla="*/ 642938 h 1115853"/>
                <a:gd name="connsiteX2" fmla="*/ 522619 w 892665"/>
                <a:gd name="connsiteY2" fmla="*/ 402908 h 1115853"/>
                <a:gd name="connsiteX3" fmla="*/ 762649 w 892665"/>
                <a:gd name="connsiteY3" fmla="*/ 157163 h 1115853"/>
                <a:gd name="connsiteX4" fmla="*/ 234012 w 892665"/>
                <a:gd name="connsiteY4" fmla="*/ 114300 h 1115853"/>
                <a:gd name="connsiteX5" fmla="*/ 724073 w 892665"/>
                <a:gd name="connsiteY5" fmla="*/ 114300 h 1115853"/>
                <a:gd name="connsiteX6" fmla="*/ 482614 w 892665"/>
                <a:gd name="connsiteY6" fmla="*/ 364331 h 1115853"/>
                <a:gd name="connsiteX7" fmla="*/ 234012 w 892665"/>
                <a:gd name="connsiteY7" fmla="*/ 114300 h 1115853"/>
                <a:gd name="connsiteX8" fmla="*/ 219724 w 892665"/>
                <a:gd name="connsiteY8" fmla="*/ 888682 h 1115853"/>
                <a:gd name="connsiteX9" fmla="*/ 168289 w 892665"/>
                <a:gd name="connsiteY9" fmla="*/ 837248 h 1115853"/>
                <a:gd name="connsiteX10" fmla="*/ 219724 w 892665"/>
                <a:gd name="connsiteY10" fmla="*/ 725805 h 1115853"/>
                <a:gd name="connsiteX11" fmla="*/ 271159 w 892665"/>
                <a:gd name="connsiteY11" fmla="*/ 837248 h 1115853"/>
                <a:gd name="connsiteX12" fmla="*/ 219724 w 892665"/>
                <a:gd name="connsiteY12" fmla="*/ 888682 h 1115853"/>
                <a:gd name="connsiteX13" fmla="*/ 259729 w 892665"/>
                <a:gd name="connsiteY13" fmla="*/ 930116 h 1115853"/>
                <a:gd name="connsiteX14" fmla="*/ 296877 w 892665"/>
                <a:gd name="connsiteY14" fmla="*/ 892969 h 1115853"/>
                <a:gd name="connsiteX15" fmla="*/ 362599 w 892665"/>
                <a:gd name="connsiteY15" fmla="*/ 1032986 h 1115853"/>
                <a:gd name="connsiteX16" fmla="*/ 259729 w 892665"/>
                <a:gd name="connsiteY16" fmla="*/ 930116 h 1115853"/>
                <a:gd name="connsiteX17" fmla="*/ 76849 w 892665"/>
                <a:gd name="connsiteY17" fmla="*/ 1031557 h 1115853"/>
                <a:gd name="connsiteX18" fmla="*/ 142572 w 892665"/>
                <a:gd name="connsiteY18" fmla="*/ 891540 h 1115853"/>
                <a:gd name="connsiteX19" fmla="*/ 179719 w 892665"/>
                <a:gd name="connsiteY19" fmla="*/ 928688 h 1115853"/>
                <a:gd name="connsiteX20" fmla="*/ 76849 w 892665"/>
                <a:gd name="connsiteY20" fmla="*/ 1031557 h 1115853"/>
                <a:gd name="connsiteX21" fmla="*/ 219724 w 892665"/>
                <a:gd name="connsiteY21" fmla="*/ 968693 h 1115853"/>
                <a:gd name="connsiteX22" fmla="*/ 308307 w 892665"/>
                <a:gd name="connsiteY22" fmla="*/ 1057275 h 1115853"/>
                <a:gd name="connsiteX23" fmla="*/ 131142 w 892665"/>
                <a:gd name="connsiteY23" fmla="*/ 1057275 h 1115853"/>
                <a:gd name="connsiteX24" fmla="*/ 219724 w 892665"/>
                <a:gd name="connsiteY24" fmla="*/ 968693 h 1115853"/>
                <a:gd name="connsiteX25" fmla="*/ 892665 w 892665"/>
                <a:gd name="connsiteY25" fmla="*/ 774383 h 1115853"/>
                <a:gd name="connsiteX26" fmla="*/ 819799 w 892665"/>
                <a:gd name="connsiteY26" fmla="*/ 700088 h 1115853"/>
                <a:gd name="connsiteX27" fmla="*/ 819799 w 892665"/>
                <a:gd name="connsiteY27" fmla="*/ 142875 h 1115853"/>
                <a:gd name="connsiteX28" fmla="*/ 834087 w 892665"/>
                <a:gd name="connsiteY28" fmla="*/ 128588 h 1115853"/>
                <a:gd name="connsiteX29" fmla="*/ 834087 w 892665"/>
                <a:gd name="connsiteY29" fmla="*/ 42863 h 1115853"/>
                <a:gd name="connsiteX30" fmla="*/ 748362 w 892665"/>
                <a:gd name="connsiteY30" fmla="*/ 42863 h 1115853"/>
                <a:gd name="connsiteX31" fmla="*/ 734074 w 892665"/>
                <a:gd name="connsiteY31" fmla="*/ 57150 h 1115853"/>
                <a:gd name="connsiteX32" fmla="*/ 176862 w 892665"/>
                <a:gd name="connsiteY32" fmla="*/ 57150 h 1115853"/>
                <a:gd name="connsiteX33" fmla="*/ 118283 w 892665"/>
                <a:gd name="connsiteY33" fmla="*/ 0 h 1115853"/>
                <a:gd name="connsiteX34" fmla="*/ 48274 w 892665"/>
                <a:gd name="connsiteY34" fmla="*/ 272891 h 1115853"/>
                <a:gd name="connsiteX35" fmla="*/ 191149 w 892665"/>
                <a:gd name="connsiteY35" fmla="*/ 651510 h 1115853"/>
                <a:gd name="connsiteX36" fmla="*/ 3983 w 892665"/>
                <a:gd name="connsiteY36" fmla="*/ 1054418 h 1115853"/>
                <a:gd name="connsiteX37" fmla="*/ 6841 w 892665"/>
                <a:gd name="connsiteY37" fmla="*/ 1095851 h 1115853"/>
                <a:gd name="connsiteX38" fmla="*/ 42559 w 892665"/>
                <a:gd name="connsiteY38" fmla="*/ 1115854 h 1115853"/>
                <a:gd name="connsiteX39" fmla="*/ 398318 w 892665"/>
                <a:gd name="connsiteY39" fmla="*/ 1115854 h 1115853"/>
                <a:gd name="connsiteX40" fmla="*/ 434037 w 892665"/>
                <a:gd name="connsiteY40" fmla="*/ 1095851 h 1115853"/>
                <a:gd name="connsiteX41" fmla="*/ 436894 w 892665"/>
                <a:gd name="connsiteY41" fmla="*/ 1054418 h 1115853"/>
                <a:gd name="connsiteX42" fmla="*/ 288304 w 892665"/>
                <a:gd name="connsiteY42" fmla="*/ 737235 h 1115853"/>
                <a:gd name="connsiteX43" fmla="*/ 619774 w 892665"/>
                <a:gd name="connsiteY43" fmla="*/ 842963 h 1115853"/>
                <a:gd name="connsiteX44" fmla="*/ 892665 w 892665"/>
                <a:gd name="connsiteY44" fmla="*/ 774383 h 1115853"/>
                <a:gd name="connsiteX0" fmla="*/ 762649 w 892665"/>
                <a:gd name="connsiteY0" fmla="*/ 157163 h 1115854"/>
                <a:gd name="connsiteX1" fmla="*/ 762649 w 892665"/>
                <a:gd name="connsiteY1" fmla="*/ 642938 h 1115854"/>
                <a:gd name="connsiteX2" fmla="*/ 522619 w 892665"/>
                <a:gd name="connsiteY2" fmla="*/ 402908 h 1115854"/>
                <a:gd name="connsiteX3" fmla="*/ 762649 w 892665"/>
                <a:gd name="connsiteY3" fmla="*/ 157163 h 1115854"/>
                <a:gd name="connsiteX4" fmla="*/ 234012 w 892665"/>
                <a:gd name="connsiteY4" fmla="*/ 114300 h 1115854"/>
                <a:gd name="connsiteX5" fmla="*/ 724073 w 892665"/>
                <a:gd name="connsiteY5" fmla="*/ 114300 h 1115854"/>
                <a:gd name="connsiteX6" fmla="*/ 449696 w 892665"/>
                <a:gd name="connsiteY6" fmla="*/ 397249 h 1115854"/>
                <a:gd name="connsiteX7" fmla="*/ 234012 w 892665"/>
                <a:gd name="connsiteY7" fmla="*/ 114300 h 1115854"/>
                <a:gd name="connsiteX8" fmla="*/ 219724 w 892665"/>
                <a:gd name="connsiteY8" fmla="*/ 888682 h 1115854"/>
                <a:gd name="connsiteX9" fmla="*/ 168289 w 892665"/>
                <a:gd name="connsiteY9" fmla="*/ 837248 h 1115854"/>
                <a:gd name="connsiteX10" fmla="*/ 219724 w 892665"/>
                <a:gd name="connsiteY10" fmla="*/ 725805 h 1115854"/>
                <a:gd name="connsiteX11" fmla="*/ 271159 w 892665"/>
                <a:gd name="connsiteY11" fmla="*/ 837248 h 1115854"/>
                <a:gd name="connsiteX12" fmla="*/ 219724 w 892665"/>
                <a:gd name="connsiteY12" fmla="*/ 888682 h 1115854"/>
                <a:gd name="connsiteX13" fmla="*/ 259729 w 892665"/>
                <a:gd name="connsiteY13" fmla="*/ 930116 h 1115854"/>
                <a:gd name="connsiteX14" fmla="*/ 296877 w 892665"/>
                <a:gd name="connsiteY14" fmla="*/ 892969 h 1115854"/>
                <a:gd name="connsiteX15" fmla="*/ 362599 w 892665"/>
                <a:gd name="connsiteY15" fmla="*/ 1032986 h 1115854"/>
                <a:gd name="connsiteX16" fmla="*/ 259729 w 892665"/>
                <a:gd name="connsiteY16" fmla="*/ 930116 h 1115854"/>
                <a:gd name="connsiteX17" fmla="*/ 76849 w 892665"/>
                <a:gd name="connsiteY17" fmla="*/ 1031557 h 1115854"/>
                <a:gd name="connsiteX18" fmla="*/ 142572 w 892665"/>
                <a:gd name="connsiteY18" fmla="*/ 891540 h 1115854"/>
                <a:gd name="connsiteX19" fmla="*/ 179719 w 892665"/>
                <a:gd name="connsiteY19" fmla="*/ 928688 h 1115854"/>
                <a:gd name="connsiteX20" fmla="*/ 76849 w 892665"/>
                <a:gd name="connsiteY20" fmla="*/ 1031557 h 1115854"/>
                <a:gd name="connsiteX21" fmla="*/ 219724 w 892665"/>
                <a:gd name="connsiteY21" fmla="*/ 968693 h 1115854"/>
                <a:gd name="connsiteX22" fmla="*/ 308307 w 892665"/>
                <a:gd name="connsiteY22" fmla="*/ 1057275 h 1115854"/>
                <a:gd name="connsiteX23" fmla="*/ 131142 w 892665"/>
                <a:gd name="connsiteY23" fmla="*/ 1057275 h 1115854"/>
                <a:gd name="connsiteX24" fmla="*/ 219724 w 892665"/>
                <a:gd name="connsiteY24" fmla="*/ 968693 h 1115854"/>
                <a:gd name="connsiteX25" fmla="*/ 892665 w 892665"/>
                <a:gd name="connsiteY25" fmla="*/ 774383 h 1115854"/>
                <a:gd name="connsiteX26" fmla="*/ 819799 w 892665"/>
                <a:gd name="connsiteY26" fmla="*/ 700088 h 1115854"/>
                <a:gd name="connsiteX27" fmla="*/ 819799 w 892665"/>
                <a:gd name="connsiteY27" fmla="*/ 142875 h 1115854"/>
                <a:gd name="connsiteX28" fmla="*/ 834087 w 892665"/>
                <a:gd name="connsiteY28" fmla="*/ 128588 h 1115854"/>
                <a:gd name="connsiteX29" fmla="*/ 834087 w 892665"/>
                <a:gd name="connsiteY29" fmla="*/ 42863 h 1115854"/>
                <a:gd name="connsiteX30" fmla="*/ 748362 w 892665"/>
                <a:gd name="connsiteY30" fmla="*/ 42863 h 1115854"/>
                <a:gd name="connsiteX31" fmla="*/ 734074 w 892665"/>
                <a:gd name="connsiteY31" fmla="*/ 57150 h 1115854"/>
                <a:gd name="connsiteX32" fmla="*/ 176862 w 892665"/>
                <a:gd name="connsiteY32" fmla="*/ 57150 h 1115854"/>
                <a:gd name="connsiteX33" fmla="*/ 118283 w 892665"/>
                <a:gd name="connsiteY33" fmla="*/ 0 h 1115854"/>
                <a:gd name="connsiteX34" fmla="*/ 48274 w 892665"/>
                <a:gd name="connsiteY34" fmla="*/ 272891 h 1115854"/>
                <a:gd name="connsiteX35" fmla="*/ 191149 w 892665"/>
                <a:gd name="connsiteY35" fmla="*/ 651510 h 1115854"/>
                <a:gd name="connsiteX36" fmla="*/ 3983 w 892665"/>
                <a:gd name="connsiteY36" fmla="*/ 1054418 h 1115854"/>
                <a:gd name="connsiteX37" fmla="*/ 6841 w 892665"/>
                <a:gd name="connsiteY37" fmla="*/ 1095851 h 1115854"/>
                <a:gd name="connsiteX38" fmla="*/ 42559 w 892665"/>
                <a:gd name="connsiteY38" fmla="*/ 1115854 h 1115854"/>
                <a:gd name="connsiteX39" fmla="*/ 398318 w 892665"/>
                <a:gd name="connsiteY39" fmla="*/ 1115854 h 1115854"/>
                <a:gd name="connsiteX40" fmla="*/ 434037 w 892665"/>
                <a:gd name="connsiteY40" fmla="*/ 1095851 h 1115854"/>
                <a:gd name="connsiteX41" fmla="*/ 436894 w 892665"/>
                <a:gd name="connsiteY41" fmla="*/ 1054418 h 1115854"/>
                <a:gd name="connsiteX42" fmla="*/ 288304 w 892665"/>
                <a:gd name="connsiteY42" fmla="*/ 737235 h 1115854"/>
                <a:gd name="connsiteX43" fmla="*/ 619774 w 892665"/>
                <a:gd name="connsiteY43" fmla="*/ 842963 h 1115854"/>
                <a:gd name="connsiteX44" fmla="*/ 892665 w 892665"/>
                <a:gd name="connsiteY44" fmla="*/ 774383 h 1115854"/>
                <a:gd name="connsiteX0" fmla="*/ 762649 w 892665"/>
                <a:gd name="connsiteY0" fmla="*/ 157163 h 1115854"/>
                <a:gd name="connsiteX1" fmla="*/ 762649 w 892665"/>
                <a:gd name="connsiteY1" fmla="*/ 642938 h 1115854"/>
                <a:gd name="connsiteX2" fmla="*/ 522619 w 892665"/>
                <a:gd name="connsiteY2" fmla="*/ 402908 h 1115854"/>
                <a:gd name="connsiteX3" fmla="*/ 762649 w 892665"/>
                <a:gd name="connsiteY3" fmla="*/ 157163 h 1115854"/>
                <a:gd name="connsiteX4" fmla="*/ 168175 w 892665"/>
                <a:gd name="connsiteY4" fmla="*/ 59436 h 1115854"/>
                <a:gd name="connsiteX5" fmla="*/ 724073 w 892665"/>
                <a:gd name="connsiteY5" fmla="*/ 114300 h 1115854"/>
                <a:gd name="connsiteX6" fmla="*/ 449696 w 892665"/>
                <a:gd name="connsiteY6" fmla="*/ 397249 h 1115854"/>
                <a:gd name="connsiteX7" fmla="*/ 168175 w 892665"/>
                <a:gd name="connsiteY7" fmla="*/ 59436 h 1115854"/>
                <a:gd name="connsiteX8" fmla="*/ 219724 w 892665"/>
                <a:gd name="connsiteY8" fmla="*/ 888682 h 1115854"/>
                <a:gd name="connsiteX9" fmla="*/ 168289 w 892665"/>
                <a:gd name="connsiteY9" fmla="*/ 837248 h 1115854"/>
                <a:gd name="connsiteX10" fmla="*/ 219724 w 892665"/>
                <a:gd name="connsiteY10" fmla="*/ 725805 h 1115854"/>
                <a:gd name="connsiteX11" fmla="*/ 271159 w 892665"/>
                <a:gd name="connsiteY11" fmla="*/ 837248 h 1115854"/>
                <a:gd name="connsiteX12" fmla="*/ 219724 w 892665"/>
                <a:gd name="connsiteY12" fmla="*/ 888682 h 1115854"/>
                <a:gd name="connsiteX13" fmla="*/ 259729 w 892665"/>
                <a:gd name="connsiteY13" fmla="*/ 930116 h 1115854"/>
                <a:gd name="connsiteX14" fmla="*/ 296877 w 892665"/>
                <a:gd name="connsiteY14" fmla="*/ 892969 h 1115854"/>
                <a:gd name="connsiteX15" fmla="*/ 362599 w 892665"/>
                <a:gd name="connsiteY15" fmla="*/ 1032986 h 1115854"/>
                <a:gd name="connsiteX16" fmla="*/ 259729 w 892665"/>
                <a:gd name="connsiteY16" fmla="*/ 930116 h 1115854"/>
                <a:gd name="connsiteX17" fmla="*/ 76849 w 892665"/>
                <a:gd name="connsiteY17" fmla="*/ 1031557 h 1115854"/>
                <a:gd name="connsiteX18" fmla="*/ 142572 w 892665"/>
                <a:gd name="connsiteY18" fmla="*/ 891540 h 1115854"/>
                <a:gd name="connsiteX19" fmla="*/ 179719 w 892665"/>
                <a:gd name="connsiteY19" fmla="*/ 928688 h 1115854"/>
                <a:gd name="connsiteX20" fmla="*/ 76849 w 892665"/>
                <a:gd name="connsiteY20" fmla="*/ 1031557 h 1115854"/>
                <a:gd name="connsiteX21" fmla="*/ 219724 w 892665"/>
                <a:gd name="connsiteY21" fmla="*/ 968693 h 1115854"/>
                <a:gd name="connsiteX22" fmla="*/ 308307 w 892665"/>
                <a:gd name="connsiteY22" fmla="*/ 1057275 h 1115854"/>
                <a:gd name="connsiteX23" fmla="*/ 131142 w 892665"/>
                <a:gd name="connsiteY23" fmla="*/ 1057275 h 1115854"/>
                <a:gd name="connsiteX24" fmla="*/ 219724 w 892665"/>
                <a:gd name="connsiteY24" fmla="*/ 968693 h 1115854"/>
                <a:gd name="connsiteX25" fmla="*/ 892665 w 892665"/>
                <a:gd name="connsiteY25" fmla="*/ 774383 h 1115854"/>
                <a:gd name="connsiteX26" fmla="*/ 819799 w 892665"/>
                <a:gd name="connsiteY26" fmla="*/ 700088 h 1115854"/>
                <a:gd name="connsiteX27" fmla="*/ 819799 w 892665"/>
                <a:gd name="connsiteY27" fmla="*/ 142875 h 1115854"/>
                <a:gd name="connsiteX28" fmla="*/ 834087 w 892665"/>
                <a:gd name="connsiteY28" fmla="*/ 128588 h 1115854"/>
                <a:gd name="connsiteX29" fmla="*/ 834087 w 892665"/>
                <a:gd name="connsiteY29" fmla="*/ 42863 h 1115854"/>
                <a:gd name="connsiteX30" fmla="*/ 748362 w 892665"/>
                <a:gd name="connsiteY30" fmla="*/ 42863 h 1115854"/>
                <a:gd name="connsiteX31" fmla="*/ 734074 w 892665"/>
                <a:gd name="connsiteY31" fmla="*/ 57150 h 1115854"/>
                <a:gd name="connsiteX32" fmla="*/ 176862 w 892665"/>
                <a:gd name="connsiteY32" fmla="*/ 57150 h 1115854"/>
                <a:gd name="connsiteX33" fmla="*/ 118283 w 892665"/>
                <a:gd name="connsiteY33" fmla="*/ 0 h 1115854"/>
                <a:gd name="connsiteX34" fmla="*/ 48274 w 892665"/>
                <a:gd name="connsiteY34" fmla="*/ 272891 h 1115854"/>
                <a:gd name="connsiteX35" fmla="*/ 191149 w 892665"/>
                <a:gd name="connsiteY35" fmla="*/ 651510 h 1115854"/>
                <a:gd name="connsiteX36" fmla="*/ 3983 w 892665"/>
                <a:gd name="connsiteY36" fmla="*/ 1054418 h 1115854"/>
                <a:gd name="connsiteX37" fmla="*/ 6841 w 892665"/>
                <a:gd name="connsiteY37" fmla="*/ 1095851 h 1115854"/>
                <a:gd name="connsiteX38" fmla="*/ 42559 w 892665"/>
                <a:gd name="connsiteY38" fmla="*/ 1115854 h 1115854"/>
                <a:gd name="connsiteX39" fmla="*/ 398318 w 892665"/>
                <a:gd name="connsiteY39" fmla="*/ 1115854 h 1115854"/>
                <a:gd name="connsiteX40" fmla="*/ 434037 w 892665"/>
                <a:gd name="connsiteY40" fmla="*/ 1095851 h 1115854"/>
                <a:gd name="connsiteX41" fmla="*/ 436894 w 892665"/>
                <a:gd name="connsiteY41" fmla="*/ 1054418 h 1115854"/>
                <a:gd name="connsiteX42" fmla="*/ 288304 w 892665"/>
                <a:gd name="connsiteY42" fmla="*/ 737235 h 1115854"/>
                <a:gd name="connsiteX43" fmla="*/ 619774 w 892665"/>
                <a:gd name="connsiteY43" fmla="*/ 842963 h 1115854"/>
                <a:gd name="connsiteX44" fmla="*/ 892665 w 892665"/>
                <a:gd name="connsiteY44" fmla="*/ 774383 h 1115854"/>
                <a:gd name="connsiteX0" fmla="*/ 762649 w 892665"/>
                <a:gd name="connsiteY0" fmla="*/ 157163 h 1115854"/>
                <a:gd name="connsiteX1" fmla="*/ 762649 w 892665"/>
                <a:gd name="connsiteY1" fmla="*/ 642938 h 1115854"/>
                <a:gd name="connsiteX2" fmla="*/ 522619 w 892665"/>
                <a:gd name="connsiteY2" fmla="*/ 402908 h 1115854"/>
                <a:gd name="connsiteX3" fmla="*/ 762649 w 892665"/>
                <a:gd name="connsiteY3" fmla="*/ 157163 h 1115854"/>
                <a:gd name="connsiteX4" fmla="*/ 168175 w 892665"/>
                <a:gd name="connsiteY4" fmla="*/ 59436 h 1115854"/>
                <a:gd name="connsiteX5" fmla="*/ 724073 w 892665"/>
                <a:gd name="connsiteY5" fmla="*/ 114300 h 1115854"/>
                <a:gd name="connsiteX6" fmla="*/ 449696 w 892665"/>
                <a:gd name="connsiteY6" fmla="*/ 397249 h 1115854"/>
                <a:gd name="connsiteX7" fmla="*/ 168175 w 892665"/>
                <a:gd name="connsiteY7" fmla="*/ 59436 h 1115854"/>
                <a:gd name="connsiteX8" fmla="*/ 219724 w 892665"/>
                <a:gd name="connsiteY8" fmla="*/ 888682 h 1115854"/>
                <a:gd name="connsiteX9" fmla="*/ 168289 w 892665"/>
                <a:gd name="connsiteY9" fmla="*/ 837248 h 1115854"/>
                <a:gd name="connsiteX10" fmla="*/ 219724 w 892665"/>
                <a:gd name="connsiteY10" fmla="*/ 725805 h 1115854"/>
                <a:gd name="connsiteX11" fmla="*/ 271159 w 892665"/>
                <a:gd name="connsiteY11" fmla="*/ 837248 h 1115854"/>
                <a:gd name="connsiteX12" fmla="*/ 219724 w 892665"/>
                <a:gd name="connsiteY12" fmla="*/ 888682 h 1115854"/>
                <a:gd name="connsiteX13" fmla="*/ 259729 w 892665"/>
                <a:gd name="connsiteY13" fmla="*/ 930116 h 1115854"/>
                <a:gd name="connsiteX14" fmla="*/ 296877 w 892665"/>
                <a:gd name="connsiteY14" fmla="*/ 892969 h 1115854"/>
                <a:gd name="connsiteX15" fmla="*/ 362599 w 892665"/>
                <a:gd name="connsiteY15" fmla="*/ 1032986 h 1115854"/>
                <a:gd name="connsiteX16" fmla="*/ 259729 w 892665"/>
                <a:gd name="connsiteY16" fmla="*/ 930116 h 1115854"/>
                <a:gd name="connsiteX17" fmla="*/ 76849 w 892665"/>
                <a:gd name="connsiteY17" fmla="*/ 1031557 h 1115854"/>
                <a:gd name="connsiteX18" fmla="*/ 142572 w 892665"/>
                <a:gd name="connsiteY18" fmla="*/ 891540 h 1115854"/>
                <a:gd name="connsiteX19" fmla="*/ 179719 w 892665"/>
                <a:gd name="connsiteY19" fmla="*/ 928688 h 1115854"/>
                <a:gd name="connsiteX20" fmla="*/ 76849 w 892665"/>
                <a:gd name="connsiteY20" fmla="*/ 1031557 h 1115854"/>
                <a:gd name="connsiteX21" fmla="*/ 219724 w 892665"/>
                <a:gd name="connsiteY21" fmla="*/ 968693 h 1115854"/>
                <a:gd name="connsiteX22" fmla="*/ 308307 w 892665"/>
                <a:gd name="connsiteY22" fmla="*/ 1057275 h 1115854"/>
                <a:gd name="connsiteX23" fmla="*/ 131142 w 892665"/>
                <a:gd name="connsiteY23" fmla="*/ 1057275 h 1115854"/>
                <a:gd name="connsiteX24" fmla="*/ 219724 w 892665"/>
                <a:gd name="connsiteY24" fmla="*/ 968693 h 1115854"/>
                <a:gd name="connsiteX25" fmla="*/ 892665 w 892665"/>
                <a:gd name="connsiteY25" fmla="*/ 774383 h 1115854"/>
                <a:gd name="connsiteX26" fmla="*/ 819799 w 892665"/>
                <a:gd name="connsiteY26" fmla="*/ 700088 h 1115854"/>
                <a:gd name="connsiteX27" fmla="*/ 819799 w 892665"/>
                <a:gd name="connsiteY27" fmla="*/ 142875 h 1115854"/>
                <a:gd name="connsiteX28" fmla="*/ 834087 w 892665"/>
                <a:gd name="connsiteY28" fmla="*/ 128588 h 1115854"/>
                <a:gd name="connsiteX29" fmla="*/ 834087 w 892665"/>
                <a:gd name="connsiteY29" fmla="*/ 42863 h 1115854"/>
                <a:gd name="connsiteX30" fmla="*/ 748362 w 892665"/>
                <a:gd name="connsiteY30" fmla="*/ 42863 h 1115854"/>
                <a:gd name="connsiteX31" fmla="*/ 734074 w 892665"/>
                <a:gd name="connsiteY31" fmla="*/ 57150 h 1115854"/>
                <a:gd name="connsiteX32" fmla="*/ 143944 w 892665"/>
                <a:gd name="connsiteY32" fmla="*/ 16917 h 1115854"/>
                <a:gd name="connsiteX33" fmla="*/ 118283 w 892665"/>
                <a:gd name="connsiteY33" fmla="*/ 0 h 1115854"/>
                <a:gd name="connsiteX34" fmla="*/ 48274 w 892665"/>
                <a:gd name="connsiteY34" fmla="*/ 272891 h 1115854"/>
                <a:gd name="connsiteX35" fmla="*/ 191149 w 892665"/>
                <a:gd name="connsiteY35" fmla="*/ 651510 h 1115854"/>
                <a:gd name="connsiteX36" fmla="*/ 3983 w 892665"/>
                <a:gd name="connsiteY36" fmla="*/ 1054418 h 1115854"/>
                <a:gd name="connsiteX37" fmla="*/ 6841 w 892665"/>
                <a:gd name="connsiteY37" fmla="*/ 1095851 h 1115854"/>
                <a:gd name="connsiteX38" fmla="*/ 42559 w 892665"/>
                <a:gd name="connsiteY38" fmla="*/ 1115854 h 1115854"/>
                <a:gd name="connsiteX39" fmla="*/ 398318 w 892665"/>
                <a:gd name="connsiteY39" fmla="*/ 1115854 h 1115854"/>
                <a:gd name="connsiteX40" fmla="*/ 434037 w 892665"/>
                <a:gd name="connsiteY40" fmla="*/ 1095851 h 1115854"/>
                <a:gd name="connsiteX41" fmla="*/ 436894 w 892665"/>
                <a:gd name="connsiteY41" fmla="*/ 1054418 h 1115854"/>
                <a:gd name="connsiteX42" fmla="*/ 288304 w 892665"/>
                <a:gd name="connsiteY42" fmla="*/ 737235 h 1115854"/>
                <a:gd name="connsiteX43" fmla="*/ 619774 w 892665"/>
                <a:gd name="connsiteY43" fmla="*/ 842963 h 1115854"/>
                <a:gd name="connsiteX44" fmla="*/ 892665 w 892665"/>
                <a:gd name="connsiteY44" fmla="*/ 774383 h 111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92665" h="1115854">
                  <a:moveTo>
                    <a:pt x="762649" y="157163"/>
                  </a:moveTo>
                  <a:lnTo>
                    <a:pt x="762649" y="642938"/>
                  </a:lnTo>
                  <a:lnTo>
                    <a:pt x="522619" y="402908"/>
                  </a:lnTo>
                  <a:lnTo>
                    <a:pt x="762649" y="157163"/>
                  </a:lnTo>
                  <a:close/>
                  <a:moveTo>
                    <a:pt x="168175" y="59436"/>
                  </a:moveTo>
                  <a:lnTo>
                    <a:pt x="724073" y="114300"/>
                  </a:lnTo>
                  <a:lnTo>
                    <a:pt x="449696" y="397249"/>
                  </a:lnTo>
                  <a:cubicBezTo>
                    <a:pt x="366829" y="313905"/>
                    <a:pt x="251042" y="142780"/>
                    <a:pt x="168175" y="59436"/>
                  </a:cubicBezTo>
                  <a:close/>
                  <a:moveTo>
                    <a:pt x="219724" y="888682"/>
                  </a:moveTo>
                  <a:lnTo>
                    <a:pt x="168289" y="837248"/>
                  </a:lnTo>
                  <a:lnTo>
                    <a:pt x="219724" y="725805"/>
                  </a:lnTo>
                  <a:lnTo>
                    <a:pt x="271159" y="837248"/>
                  </a:lnTo>
                  <a:lnTo>
                    <a:pt x="219724" y="888682"/>
                  </a:lnTo>
                  <a:close/>
                  <a:moveTo>
                    <a:pt x="259729" y="930116"/>
                  </a:moveTo>
                  <a:lnTo>
                    <a:pt x="296877" y="892969"/>
                  </a:lnTo>
                  <a:lnTo>
                    <a:pt x="362599" y="1032986"/>
                  </a:lnTo>
                  <a:lnTo>
                    <a:pt x="259729" y="930116"/>
                  </a:lnTo>
                  <a:close/>
                  <a:moveTo>
                    <a:pt x="76849" y="1031557"/>
                  </a:moveTo>
                  <a:lnTo>
                    <a:pt x="142572" y="891540"/>
                  </a:lnTo>
                  <a:lnTo>
                    <a:pt x="179719" y="928688"/>
                  </a:lnTo>
                  <a:lnTo>
                    <a:pt x="76849" y="1031557"/>
                  </a:lnTo>
                  <a:close/>
                  <a:moveTo>
                    <a:pt x="219724" y="968693"/>
                  </a:moveTo>
                  <a:lnTo>
                    <a:pt x="308307" y="1057275"/>
                  </a:lnTo>
                  <a:lnTo>
                    <a:pt x="131142" y="1057275"/>
                  </a:lnTo>
                  <a:lnTo>
                    <a:pt x="219724" y="968693"/>
                  </a:lnTo>
                  <a:close/>
                  <a:moveTo>
                    <a:pt x="892665" y="774383"/>
                  </a:moveTo>
                  <a:lnTo>
                    <a:pt x="819799" y="700088"/>
                  </a:lnTo>
                  <a:lnTo>
                    <a:pt x="819799" y="142875"/>
                  </a:lnTo>
                  <a:lnTo>
                    <a:pt x="834087" y="128588"/>
                  </a:lnTo>
                  <a:cubicBezTo>
                    <a:pt x="858376" y="104299"/>
                    <a:pt x="858376" y="67151"/>
                    <a:pt x="834087" y="42863"/>
                  </a:cubicBezTo>
                  <a:cubicBezTo>
                    <a:pt x="809798" y="18574"/>
                    <a:pt x="772651" y="18574"/>
                    <a:pt x="748362" y="42863"/>
                  </a:cubicBezTo>
                  <a:lnTo>
                    <a:pt x="734074" y="57150"/>
                  </a:lnTo>
                  <a:lnTo>
                    <a:pt x="143944" y="16917"/>
                  </a:lnTo>
                  <a:lnTo>
                    <a:pt x="118283" y="0"/>
                  </a:lnTo>
                  <a:cubicBezTo>
                    <a:pt x="73992" y="80010"/>
                    <a:pt x="48274" y="174308"/>
                    <a:pt x="48274" y="272891"/>
                  </a:cubicBezTo>
                  <a:cubicBezTo>
                    <a:pt x="48274" y="418624"/>
                    <a:pt x="102567" y="550069"/>
                    <a:pt x="191149" y="651510"/>
                  </a:cubicBezTo>
                  <a:lnTo>
                    <a:pt x="3983" y="1054418"/>
                  </a:lnTo>
                  <a:cubicBezTo>
                    <a:pt x="-1732" y="1067276"/>
                    <a:pt x="-1732" y="1082993"/>
                    <a:pt x="6841" y="1095851"/>
                  </a:cubicBezTo>
                  <a:cubicBezTo>
                    <a:pt x="15413" y="1108710"/>
                    <a:pt x="28272" y="1115854"/>
                    <a:pt x="42559" y="1115854"/>
                  </a:cubicBezTo>
                  <a:lnTo>
                    <a:pt x="398318" y="1115854"/>
                  </a:lnTo>
                  <a:cubicBezTo>
                    <a:pt x="412605" y="1115854"/>
                    <a:pt x="426893" y="1108710"/>
                    <a:pt x="434037" y="1095851"/>
                  </a:cubicBezTo>
                  <a:cubicBezTo>
                    <a:pt x="441180" y="1082993"/>
                    <a:pt x="442609" y="1068705"/>
                    <a:pt x="436894" y="1054418"/>
                  </a:cubicBezTo>
                  <a:lnTo>
                    <a:pt x="288304" y="737235"/>
                  </a:lnTo>
                  <a:cubicBezTo>
                    <a:pt x="382602" y="802957"/>
                    <a:pt x="496902" y="842963"/>
                    <a:pt x="619774" y="842963"/>
                  </a:cubicBezTo>
                  <a:cubicBezTo>
                    <a:pt x="718358" y="844391"/>
                    <a:pt x="811227" y="817245"/>
                    <a:pt x="892665" y="774383"/>
                  </a:cubicBezTo>
                  <a:close/>
                </a:path>
              </a:pathLst>
            </a:custGeom>
            <a:solidFill>
              <a:srgbClr val="000000"/>
            </a:solidFill>
            <a:ln w="14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Moon 38">
              <a:extLst>
                <a:ext uri="{FF2B5EF4-FFF2-40B4-BE49-F238E27FC236}">
                  <a16:creationId xmlns:a16="http://schemas.microsoft.com/office/drawing/2014/main" id="{5FAFD577-C09A-F9B6-6259-97396B553F5B}"/>
                </a:ext>
              </a:extLst>
            </p:cNvPr>
            <p:cNvSpPr/>
            <p:nvPr/>
          </p:nvSpPr>
          <p:spPr>
            <a:xfrm rot="18840457">
              <a:off x="651286" y="3535717"/>
              <a:ext cx="136733" cy="1102902"/>
            </a:xfrm>
            <a:prstGeom prst="moon">
              <a:avLst>
                <a:gd name="adj" fmla="val 3524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irect Access Storage 39">
              <a:extLst>
                <a:ext uri="{FF2B5EF4-FFF2-40B4-BE49-F238E27FC236}">
                  <a16:creationId xmlns:a16="http://schemas.microsoft.com/office/drawing/2014/main" id="{A1FAF433-14BC-8995-6172-4B6CA0B28F28}"/>
                </a:ext>
              </a:extLst>
            </p:cNvPr>
            <p:cNvSpPr/>
            <p:nvPr/>
          </p:nvSpPr>
          <p:spPr>
            <a:xfrm rot="18922990">
              <a:off x="495064" y="3118916"/>
              <a:ext cx="1129595" cy="1192900"/>
            </a:xfrm>
            <a:prstGeom prst="flowChartMagneticDrum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C88B99E-3D5E-3261-281C-37A64EABB916}"/>
              </a:ext>
            </a:extLst>
          </p:cNvPr>
          <p:cNvSpPr txBox="1"/>
          <p:nvPr/>
        </p:nvSpPr>
        <p:spPr>
          <a:xfrm>
            <a:off x="-20130" y="492135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Concentrated Solar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B89AAC7-D105-9D55-3DCD-ED69808374A1}"/>
              </a:ext>
            </a:extLst>
          </p:cNvPr>
          <p:cNvSpPr/>
          <p:nvPr/>
        </p:nvSpPr>
        <p:spPr>
          <a:xfrm>
            <a:off x="3953243" y="895403"/>
            <a:ext cx="182880" cy="18288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C305267-6D9A-1DAF-944D-26B3432796CB}"/>
              </a:ext>
            </a:extLst>
          </p:cNvPr>
          <p:cNvCxnSpPr>
            <a:stCxn id="35" idx="3"/>
            <a:endCxn id="45" idx="2"/>
          </p:cNvCxnSpPr>
          <p:nvPr/>
        </p:nvCxnSpPr>
        <p:spPr>
          <a:xfrm flipV="1">
            <a:off x="1428596" y="986843"/>
            <a:ext cx="2524647" cy="1647706"/>
          </a:xfrm>
          <a:prstGeom prst="bentConnector3">
            <a:avLst>
              <a:gd name="adj1" fmla="val 17254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C7DB5EC-07B4-D350-A9F8-F6C426DE9D5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2508" y="1554392"/>
            <a:ext cx="3736320" cy="2628283"/>
          </a:xfrm>
          <a:prstGeom prst="bentConnector3">
            <a:avLst>
              <a:gd name="adj1" fmla="val -112"/>
            </a:avLst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D490C5-7866-50A9-F52E-9A080BDFF0FC}"/>
              </a:ext>
            </a:extLst>
          </p:cNvPr>
          <p:cNvCxnSpPr>
            <a:cxnSpLocks/>
          </p:cNvCxnSpPr>
          <p:nvPr/>
        </p:nvCxnSpPr>
        <p:spPr>
          <a:xfrm>
            <a:off x="2810243" y="3929832"/>
            <a:ext cx="89456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A9E44B6-E4F5-CE75-3B78-6875D5158938}"/>
              </a:ext>
            </a:extLst>
          </p:cNvPr>
          <p:cNvCxnSpPr/>
          <p:nvPr/>
        </p:nvCxnSpPr>
        <p:spPr>
          <a:xfrm>
            <a:off x="1122846" y="4914900"/>
            <a:ext cx="40018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128AEB6C-6587-DF2F-2CE6-91155B6510E3}"/>
              </a:ext>
            </a:extLst>
          </p:cNvPr>
          <p:cNvCxnSpPr>
            <a:cxnSpLocks/>
            <a:endCxn id="20" idx="2"/>
          </p:cNvCxnSpPr>
          <p:nvPr/>
        </p:nvCxnSpPr>
        <p:spPr>
          <a:xfrm rot="5400000" flipH="1" flipV="1">
            <a:off x="3796818" y="3313195"/>
            <a:ext cx="1764590" cy="1451736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2A2E7368-7D93-A9EC-F343-A312E17AD178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4136123" y="986843"/>
            <a:ext cx="6189810" cy="1180892"/>
          </a:xfrm>
          <a:prstGeom prst="bentConnector3">
            <a:avLst>
              <a:gd name="adj1" fmla="val 86667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92FC3150-570F-07AF-BAF1-7853C4B55773}"/>
              </a:ext>
            </a:extLst>
          </p:cNvPr>
          <p:cNvCxnSpPr>
            <a:cxnSpLocks/>
            <a:endCxn id="45" idx="4"/>
          </p:cNvCxnSpPr>
          <p:nvPr/>
        </p:nvCxnSpPr>
        <p:spPr>
          <a:xfrm rot="16200000" flipV="1">
            <a:off x="2698045" y="2424922"/>
            <a:ext cx="3738757" cy="1045479"/>
          </a:xfrm>
          <a:prstGeom prst="bentConnector3">
            <a:avLst>
              <a:gd name="adj1" fmla="val 120"/>
            </a:avLst>
          </a:prstGeom>
          <a:ln w="28575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4FA2169-CEE1-E915-885C-69C6140657CC}"/>
              </a:ext>
            </a:extLst>
          </p:cNvPr>
          <p:cNvCxnSpPr/>
          <p:nvPr/>
        </p:nvCxnSpPr>
        <p:spPr>
          <a:xfrm>
            <a:off x="4044683" y="3060079"/>
            <a:ext cx="136029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AFF8CDA-337D-17FF-CA92-9E94C617143B}"/>
              </a:ext>
            </a:extLst>
          </p:cNvPr>
          <p:cNvCxnSpPr/>
          <p:nvPr/>
        </p:nvCxnSpPr>
        <p:spPr>
          <a:xfrm>
            <a:off x="4044683" y="1817401"/>
            <a:ext cx="136029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7470012-2110-F122-4715-7658CC8CC83A}"/>
              </a:ext>
            </a:extLst>
          </p:cNvPr>
          <p:cNvGrpSpPr/>
          <p:nvPr/>
        </p:nvGrpSpPr>
        <p:grpSpPr>
          <a:xfrm>
            <a:off x="9929107" y="5438210"/>
            <a:ext cx="1736374" cy="1314911"/>
            <a:chOff x="10221759" y="5505979"/>
            <a:chExt cx="1736374" cy="1314911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6AB6BBCD-35DA-3B25-05A9-1DBEA71BBB11}"/>
                </a:ext>
              </a:extLst>
            </p:cNvPr>
            <p:cNvCxnSpPr/>
            <p:nvPr/>
          </p:nvCxnSpPr>
          <p:spPr>
            <a:xfrm>
              <a:off x="10409793" y="5505979"/>
              <a:ext cx="13602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C23D96D-5029-8F58-6191-76640ED749A7}"/>
                </a:ext>
              </a:extLst>
            </p:cNvPr>
            <p:cNvCxnSpPr/>
            <p:nvPr/>
          </p:nvCxnSpPr>
          <p:spPr>
            <a:xfrm>
              <a:off x="10409793" y="5957055"/>
              <a:ext cx="136029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6C801E55-9E41-595C-1852-6A3B1707D09B}"/>
                </a:ext>
              </a:extLst>
            </p:cNvPr>
            <p:cNvCxnSpPr/>
            <p:nvPr/>
          </p:nvCxnSpPr>
          <p:spPr>
            <a:xfrm>
              <a:off x="10409793" y="6444747"/>
              <a:ext cx="1360298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4A95E7B-C519-1B0A-611B-8ED820A85049}"/>
                </a:ext>
              </a:extLst>
            </p:cNvPr>
            <p:cNvSpPr txBox="1"/>
            <p:nvPr/>
          </p:nvSpPr>
          <p:spPr>
            <a:xfrm>
              <a:off x="10409793" y="5505979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Power Flow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F95EEF0-EC56-81F3-908F-8D8E7268E7C4}"/>
                </a:ext>
              </a:extLst>
            </p:cNvPr>
            <p:cNvSpPr txBox="1"/>
            <p:nvPr/>
          </p:nvSpPr>
          <p:spPr>
            <a:xfrm>
              <a:off x="10478238" y="5957055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Heat Flow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F4DAFE2-372A-24CA-2B82-CF00B4CBB552}"/>
                </a:ext>
              </a:extLst>
            </p:cNvPr>
            <p:cNvSpPr txBox="1"/>
            <p:nvPr/>
          </p:nvSpPr>
          <p:spPr>
            <a:xfrm>
              <a:off x="10221759" y="6451558"/>
              <a:ext cx="1736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Hydrogen Flow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27B3EC8-0E5B-E121-0350-9118199936DF}"/>
              </a:ext>
            </a:extLst>
          </p:cNvPr>
          <p:cNvSpPr/>
          <p:nvPr/>
        </p:nvSpPr>
        <p:spPr>
          <a:xfrm>
            <a:off x="9929107" y="5293786"/>
            <a:ext cx="1690379" cy="14216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C2F4317A-4694-395A-5DCC-726EB553F526}"/>
              </a:ext>
            </a:extLst>
          </p:cNvPr>
          <p:cNvCxnSpPr>
            <a:stCxn id="21" idx="3"/>
          </p:cNvCxnSpPr>
          <p:nvPr/>
        </p:nvCxnSpPr>
        <p:spPr>
          <a:xfrm flipV="1">
            <a:off x="7114784" y="3929832"/>
            <a:ext cx="3211149" cy="1091539"/>
          </a:xfrm>
          <a:prstGeom prst="bentConnector3">
            <a:avLst>
              <a:gd name="adj1" fmla="val 75272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3E7DA9-7F67-9F8B-FB63-C403B29CA304}"/>
                  </a:ext>
                </a:extLst>
              </p:cNvPr>
              <p:cNvSpPr txBox="1"/>
              <p:nvPr/>
            </p:nvSpPr>
            <p:spPr>
              <a:xfrm>
                <a:off x="1134036" y="2200983"/>
                <a:ext cx="804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𝑊𝑖𝑛𝑑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3E7DA9-7F67-9F8B-FB63-C403B29CA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036" y="2200983"/>
                <a:ext cx="80470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0B33E2-00D0-2E80-C007-1A28B1B83F34}"/>
                  </a:ext>
                </a:extLst>
              </p:cNvPr>
              <p:cNvSpPr txBox="1"/>
              <p:nvPr/>
            </p:nvSpPr>
            <p:spPr>
              <a:xfrm>
                <a:off x="2962455" y="3579136"/>
                <a:ext cx="583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0B33E2-00D0-2E80-C007-1A28B1B83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455" y="3579136"/>
                <a:ext cx="58323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A29F75-5F2D-8D4B-5BCE-CD6FAC117543}"/>
                  </a:ext>
                </a:extLst>
              </p:cNvPr>
              <p:cNvSpPr txBox="1"/>
              <p:nvPr/>
            </p:nvSpPr>
            <p:spPr>
              <a:xfrm>
                <a:off x="1605222" y="4378825"/>
                <a:ext cx="667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𝐶𝑆𝑃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A29F75-5F2D-8D4B-5BCE-CD6FAC117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222" y="4378825"/>
                <a:ext cx="66704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70029E-97A7-B9A2-ADFC-CF55DA0B64B1}"/>
                  </a:ext>
                </a:extLst>
              </p:cNvPr>
              <p:cNvSpPr txBox="1"/>
              <p:nvPr/>
            </p:nvSpPr>
            <p:spPr>
              <a:xfrm>
                <a:off x="4141241" y="1391418"/>
                <a:ext cx="101829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𝐵𝑎𝑡𝑡𝑒𝑟𝑦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70029E-97A7-B9A2-ADFC-CF55DA0B6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241" y="1391418"/>
                <a:ext cx="1018292" cy="391261"/>
              </a:xfrm>
              <a:prstGeom prst="rect">
                <a:avLst/>
              </a:prstGeom>
              <a:blipFill>
                <a:blip r:embed="rId2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C48932-9EAD-B270-A4DC-6D84BED6E0CA}"/>
                  </a:ext>
                </a:extLst>
              </p:cNvPr>
              <p:cNvSpPr txBox="1"/>
              <p:nvPr/>
            </p:nvSpPr>
            <p:spPr>
              <a:xfrm>
                <a:off x="4010239" y="2585691"/>
                <a:ext cx="5672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C48932-9EAD-B270-A4DC-6D84BED6E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239" y="2585691"/>
                <a:ext cx="56720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47E0CF-9E36-5381-D4AA-8B3E40426B61}"/>
                  </a:ext>
                </a:extLst>
              </p:cNvPr>
              <p:cNvSpPr txBox="1"/>
              <p:nvPr/>
            </p:nvSpPr>
            <p:spPr>
              <a:xfrm>
                <a:off x="3966533" y="3988524"/>
                <a:ext cx="1407437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𝐸𝑙𝑒𝑐𝑡𝑟𝑜𝑙𝑦𝑧𝑒𝑟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47E0CF-9E36-5381-D4AA-8B3E40426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533" y="3988524"/>
                <a:ext cx="1407437" cy="391261"/>
              </a:xfrm>
              <a:prstGeom prst="rect">
                <a:avLst/>
              </a:prstGeom>
              <a:blipFill>
                <a:blip r:embed="rId2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6C4E78-95E7-D557-F83F-90136251E1D2}"/>
                  </a:ext>
                </a:extLst>
              </p:cNvPr>
              <p:cNvSpPr txBox="1"/>
              <p:nvPr/>
            </p:nvSpPr>
            <p:spPr>
              <a:xfrm>
                <a:off x="8493562" y="600511"/>
                <a:ext cx="973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𝑀𝑎𝑟𝑘𝑒𝑡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6C4E78-95E7-D557-F83F-90136251E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562" y="600511"/>
                <a:ext cx="97379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36D50C-2188-11ED-EE93-E8F5D4961357}"/>
                  </a:ext>
                </a:extLst>
              </p:cNvPr>
              <p:cNvSpPr txBox="1"/>
              <p:nvPr/>
            </p:nvSpPr>
            <p:spPr>
              <a:xfrm>
                <a:off x="4031393" y="1001556"/>
                <a:ext cx="1020729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𝑆𝑡𝑜𝑟𝑎𝑔𝑒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36D50C-2188-11ED-EE93-E8F5D4961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393" y="1001556"/>
                <a:ext cx="1020729" cy="391902"/>
              </a:xfrm>
              <a:prstGeom prst="rect">
                <a:avLst/>
              </a:prstGeom>
              <a:blipFill>
                <a:blip r:embed="rId2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9DE4DA-8596-E52A-605A-AC12A31391A5}"/>
                  </a:ext>
                </a:extLst>
              </p:cNvPr>
              <p:cNvSpPr txBox="1"/>
              <p:nvPr/>
            </p:nvSpPr>
            <p:spPr>
              <a:xfrm>
                <a:off x="2717373" y="600432"/>
                <a:ext cx="1300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𝐺𝑒𝑛𝑒𝑟𝑎𝑡𝑖𝑜𝑛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9DE4DA-8596-E52A-605A-AC12A3139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373" y="600432"/>
                <a:ext cx="1300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943430-F446-23A6-616F-E8EE4A249F41}"/>
                  </a:ext>
                </a:extLst>
              </p:cNvPr>
              <p:cNvSpPr txBox="1"/>
              <p:nvPr/>
            </p:nvSpPr>
            <p:spPr>
              <a:xfrm>
                <a:off x="2246604" y="4885814"/>
                <a:ext cx="703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𝐶𝑆𝑃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943430-F446-23A6-616F-E8EE4A249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604" y="4885814"/>
                <a:ext cx="70397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39D2AA-593D-D70E-5F97-F8BD0275838A}"/>
                  </a:ext>
                </a:extLst>
              </p:cNvPr>
              <p:cNvSpPr txBox="1"/>
              <p:nvPr/>
            </p:nvSpPr>
            <p:spPr>
              <a:xfrm>
                <a:off x="4578861" y="3148041"/>
                <a:ext cx="60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39D2AA-593D-D70E-5F97-F8BD02758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861" y="3148041"/>
                <a:ext cx="604140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13053A0-9FDE-3D90-2691-2638C68F296D}"/>
                  </a:ext>
                </a:extLst>
              </p:cNvPr>
              <p:cNvSpPr txBox="1"/>
              <p:nvPr/>
            </p:nvSpPr>
            <p:spPr>
              <a:xfrm>
                <a:off x="3707481" y="4933527"/>
                <a:ext cx="1444370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𝐸𝑙𝑒𝑐𝑡𝑟𝑜𝑙𝑦𝑧𝑒𝑟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13053A0-9FDE-3D90-2691-2638C68F2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481" y="4933527"/>
                <a:ext cx="1444370" cy="391261"/>
              </a:xfrm>
              <a:prstGeom prst="rect">
                <a:avLst/>
              </a:prstGeom>
              <a:blipFill>
                <a:blip r:embed="rId2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83A8FE-5B1E-E023-95C5-B6B43FFB2D67}"/>
                  </a:ext>
                </a:extLst>
              </p:cNvPr>
              <p:cNvSpPr txBox="1"/>
              <p:nvPr/>
            </p:nvSpPr>
            <p:spPr>
              <a:xfrm>
                <a:off x="7226448" y="4629469"/>
                <a:ext cx="1274131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𝐻𝑦𝑑𝑟𝑜𝑔𝑒𝑛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83A8FE-5B1E-E023-95C5-B6B43FFB2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448" y="4629469"/>
                <a:ext cx="1274131" cy="391902"/>
              </a:xfrm>
              <a:prstGeom prst="rect">
                <a:avLst/>
              </a:prstGeom>
              <a:blipFill>
                <a:blip r:embed="rId3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86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olar Panels with solid fill">
            <a:extLst>
              <a:ext uri="{FF2B5EF4-FFF2-40B4-BE49-F238E27FC236}">
                <a16:creationId xmlns:a16="http://schemas.microsoft.com/office/drawing/2014/main" id="{3BF39A8C-6F89-8432-0E27-7C1E0DFC9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4061" y="2456458"/>
            <a:ext cx="1371600" cy="1371600"/>
          </a:xfrm>
          <a:prstGeom prst="rect">
            <a:avLst/>
          </a:prstGeom>
        </p:spPr>
      </p:pic>
      <p:pic>
        <p:nvPicPr>
          <p:cNvPr id="7" name="Graphic 6" descr="Wind Turbines with solid fill">
            <a:extLst>
              <a:ext uri="{FF2B5EF4-FFF2-40B4-BE49-F238E27FC236}">
                <a16:creationId xmlns:a16="http://schemas.microsoft.com/office/drawing/2014/main" id="{10BA3F90-CF7E-96E9-CE68-88DDF82E8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078283"/>
            <a:ext cx="1371600" cy="1371600"/>
          </a:xfrm>
          <a:prstGeom prst="rect">
            <a:avLst/>
          </a:prstGeom>
        </p:spPr>
      </p:pic>
      <p:pic>
        <p:nvPicPr>
          <p:cNvPr id="13" name="Graphic 12" descr="Electric Tower with solid fill">
            <a:extLst>
              <a:ext uri="{FF2B5EF4-FFF2-40B4-BE49-F238E27FC236}">
                <a16:creationId xmlns:a16="http://schemas.microsoft.com/office/drawing/2014/main" id="{BDB92F01-7A05-05B2-A314-91A5955768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17899" y="1481935"/>
            <a:ext cx="1371600" cy="1371600"/>
          </a:xfrm>
          <a:prstGeom prst="rect">
            <a:avLst/>
          </a:prstGeom>
        </p:spPr>
      </p:pic>
      <p:pic>
        <p:nvPicPr>
          <p:cNvPr id="19" name="Graphic 18" descr="Battery charging with solid fill">
            <a:extLst>
              <a:ext uri="{FF2B5EF4-FFF2-40B4-BE49-F238E27FC236}">
                <a16:creationId xmlns:a16="http://schemas.microsoft.com/office/drawing/2014/main" id="{C46CA910-0634-8941-B764-6B9F90A6F0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1969" y="939665"/>
            <a:ext cx="1371600" cy="13716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40E0114-9553-12E6-6D21-2E0852992149}"/>
              </a:ext>
            </a:extLst>
          </p:cNvPr>
          <p:cNvGrpSpPr/>
          <p:nvPr/>
        </p:nvGrpSpPr>
        <p:grpSpPr>
          <a:xfrm>
            <a:off x="5404981" y="2485478"/>
            <a:ext cx="1352811" cy="1342580"/>
            <a:chOff x="5404981" y="2485478"/>
            <a:chExt cx="1352811" cy="1342580"/>
          </a:xfrm>
        </p:grpSpPr>
        <p:pic>
          <p:nvPicPr>
            <p:cNvPr id="17" name="Graphic 16" descr="Thermometer outline">
              <a:extLst>
                <a:ext uri="{FF2B5EF4-FFF2-40B4-BE49-F238E27FC236}">
                  <a16:creationId xmlns:a16="http://schemas.microsoft.com/office/drawing/2014/main" id="{85890858-8762-1625-F94E-114096FB2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53414" y="2913658"/>
              <a:ext cx="914400" cy="914400"/>
            </a:xfrm>
            <a:prstGeom prst="rect">
              <a:avLst/>
            </a:prstGeom>
          </p:spPr>
        </p:pic>
        <p:sp>
          <p:nvSpPr>
            <p:cNvPr id="20" name="Magnetic Disk 19">
              <a:extLst>
                <a:ext uri="{FF2B5EF4-FFF2-40B4-BE49-F238E27FC236}">
                  <a16:creationId xmlns:a16="http://schemas.microsoft.com/office/drawing/2014/main" id="{F557585E-6795-9738-28B0-CC8CF00ECAE4}"/>
                </a:ext>
              </a:extLst>
            </p:cNvPr>
            <p:cNvSpPr/>
            <p:nvPr/>
          </p:nvSpPr>
          <p:spPr>
            <a:xfrm>
              <a:off x="5404981" y="2485478"/>
              <a:ext cx="1352811" cy="1342580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4996F0C5-5B13-F129-518A-B35C8C1C4D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85778" y="3254932"/>
            <a:ext cx="1371600" cy="1371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AEE2852-121A-DEA3-AB10-8C9C23807236}"/>
              </a:ext>
            </a:extLst>
          </p:cNvPr>
          <p:cNvSpPr txBox="1"/>
          <p:nvPr/>
        </p:nvSpPr>
        <p:spPr>
          <a:xfrm>
            <a:off x="5183934" y="208861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Battery Storage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790964-6EC4-4072-85CF-7CA893B61C6D}"/>
              </a:ext>
            </a:extLst>
          </p:cNvPr>
          <p:cNvSpPr txBox="1"/>
          <p:nvPr/>
        </p:nvSpPr>
        <p:spPr>
          <a:xfrm>
            <a:off x="5127012" y="3803401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Thermal Storage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BB64357-5564-58CA-C14B-9F95E42176F8}"/>
              </a:ext>
            </a:extLst>
          </p:cNvPr>
          <p:cNvGrpSpPr/>
          <p:nvPr/>
        </p:nvGrpSpPr>
        <p:grpSpPr>
          <a:xfrm>
            <a:off x="4252868" y="4368452"/>
            <a:ext cx="3715505" cy="2229168"/>
            <a:chOff x="4252868" y="4368452"/>
            <a:chExt cx="3715505" cy="222916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4E35B94-B74C-5E14-F31F-077F3B767B65}"/>
                </a:ext>
              </a:extLst>
            </p:cNvPr>
            <p:cNvGrpSpPr/>
            <p:nvPr/>
          </p:nvGrpSpPr>
          <p:grpSpPr>
            <a:xfrm>
              <a:off x="5166987" y="4368452"/>
              <a:ext cx="1947797" cy="1305838"/>
              <a:chOff x="5166987" y="4368452"/>
              <a:chExt cx="1947797" cy="1305838"/>
            </a:xfrm>
          </p:grpSpPr>
          <p:pic>
            <p:nvPicPr>
              <p:cNvPr id="11" name="Graphic 10" descr="Power outline">
                <a:extLst>
                  <a:ext uri="{FF2B5EF4-FFF2-40B4-BE49-F238E27FC236}">
                    <a16:creationId xmlns:a16="http://schemas.microsoft.com/office/drawing/2014/main" id="{73F3224F-AEA0-A56B-639F-A3D7FFAE8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155499" y="456417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14" descr="High voltage with solid fill">
                <a:extLst>
                  <a:ext uri="{FF2B5EF4-FFF2-40B4-BE49-F238E27FC236}">
                    <a16:creationId xmlns:a16="http://schemas.microsoft.com/office/drawing/2014/main" id="{7645137B-4592-93DD-D79E-BAEBCEF9A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181600" y="456417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1" name="Process 20">
                <a:extLst>
                  <a:ext uri="{FF2B5EF4-FFF2-40B4-BE49-F238E27FC236}">
                    <a16:creationId xmlns:a16="http://schemas.microsoft.com/office/drawing/2014/main" id="{AB6DD0D9-CF2F-C2F2-A607-EEEAC4EE2B9F}"/>
                  </a:ext>
                </a:extLst>
              </p:cNvPr>
              <p:cNvSpPr/>
              <p:nvPr/>
            </p:nvSpPr>
            <p:spPr>
              <a:xfrm>
                <a:off x="5166987" y="4368452"/>
                <a:ext cx="1947797" cy="1305838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E923C76-6BD3-3EE1-FC91-174513C33CA0}"/>
                </a:ext>
              </a:extLst>
            </p:cNvPr>
            <p:cNvSpPr txBox="1"/>
            <p:nvPr/>
          </p:nvSpPr>
          <p:spPr>
            <a:xfrm>
              <a:off x="4252868" y="5674290"/>
              <a:ext cx="37155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Water Deionization &amp; Electrolysis,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Hydrogen Storage,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Fuel Cell Power Generation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48D1F20-1022-4CAB-3FBA-9625EF279923}"/>
              </a:ext>
            </a:extLst>
          </p:cNvPr>
          <p:cNvSpPr txBox="1"/>
          <p:nvPr/>
        </p:nvSpPr>
        <p:spPr>
          <a:xfrm>
            <a:off x="9826447" y="4459693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Green Hydrogen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Markets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0E12ED-B5AD-D1EB-1FAD-CA6149845766}"/>
              </a:ext>
            </a:extLst>
          </p:cNvPr>
          <p:cNvSpPr txBox="1"/>
          <p:nvPr/>
        </p:nvSpPr>
        <p:spPr>
          <a:xfrm>
            <a:off x="9941931" y="2833602"/>
            <a:ext cx="17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Markets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1C491F-F30B-BF5A-2207-6154CCFFBA69}"/>
              </a:ext>
            </a:extLst>
          </p:cNvPr>
          <p:cNvSpPr txBox="1"/>
          <p:nvPr/>
        </p:nvSpPr>
        <p:spPr>
          <a:xfrm>
            <a:off x="0" y="244988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 Power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74F876-8CC2-B70E-489F-8B20E4E3453D}"/>
              </a:ext>
            </a:extLst>
          </p:cNvPr>
          <p:cNvSpPr txBox="1"/>
          <p:nvPr/>
        </p:nvSpPr>
        <p:spPr>
          <a:xfrm>
            <a:off x="2344811" y="3745166"/>
            <a:ext cx="49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PV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5D6C8E8-C1DC-B957-65FA-23F1D1027170}"/>
              </a:ext>
            </a:extLst>
          </p:cNvPr>
          <p:cNvGrpSpPr/>
          <p:nvPr/>
        </p:nvGrpSpPr>
        <p:grpSpPr>
          <a:xfrm>
            <a:off x="605812" y="3284887"/>
            <a:ext cx="1456457" cy="1659222"/>
            <a:chOff x="168202" y="3118916"/>
            <a:chExt cx="1456457" cy="1659222"/>
          </a:xfrm>
        </p:grpSpPr>
        <p:sp>
          <p:nvSpPr>
            <p:cNvPr id="38" name="Graphic 8" descr="Satellite dish with solid fill">
              <a:extLst>
                <a:ext uri="{FF2B5EF4-FFF2-40B4-BE49-F238E27FC236}">
                  <a16:creationId xmlns:a16="http://schemas.microsoft.com/office/drawing/2014/main" id="{8B24CECF-9706-1F78-381D-BF61903AF306}"/>
                </a:ext>
              </a:extLst>
            </p:cNvPr>
            <p:cNvSpPr/>
            <p:nvPr/>
          </p:nvSpPr>
          <p:spPr>
            <a:xfrm>
              <a:off x="238904" y="3662284"/>
              <a:ext cx="892665" cy="1115854"/>
            </a:xfrm>
            <a:custGeom>
              <a:avLst/>
              <a:gdLst>
                <a:gd name="connsiteX0" fmla="*/ 762649 w 892665"/>
                <a:gd name="connsiteY0" fmla="*/ 157163 h 1115853"/>
                <a:gd name="connsiteX1" fmla="*/ 762649 w 892665"/>
                <a:gd name="connsiteY1" fmla="*/ 642938 h 1115853"/>
                <a:gd name="connsiteX2" fmla="*/ 522619 w 892665"/>
                <a:gd name="connsiteY2" fmla="*/ 402908 h 1115853"/>
                <a:gd name="connsiteX3" fmla="*/ 762649 w 892665"/>
                <a:gd name="connsiteY3" fmla="*/ 157163 h 1115853"/>
                <a:gd name="connsiteX4" fmla="*/ 234012 w 892665"/>
                <a:gd name="connsiteY4" fmla="*/ 114300 h 1115853"/>
                <a:gd name="connsiteX5" fmla="*/ 724073 w 892665"/>
                <a:gd name="connsiteY5" fmla="*/ 114300 h 1115853"/>
                <a:gd name="connsiteX6" fmla="*/ 482614 w 892665"/>
                <a:gd name="connsiteY6" fmla="*/ 364331 h 1115853"/>
                <a:gd name="connsiteX7" fmla="*/ 234012 w 892665"/>
                <a:gd name="connsiteY7" fmla="*/ 114300 h 1115853"/>
                <a:gd name="connsiteX8" fmla="*/ 219724 w 892665"/>
                <a:gd name="connsiteY8" fmla="*/ 888682 h 1115853"/>
                <a:gd name="connsiteX9" fmla="*/ 168289 w 892665"/>
                <a:gd name="connsiteY9" fmla="*/ 837248 h 1115853"/>
                <a:gd name="connsiteX10" fmla="*/ 219724 w 892665"/>
                <a:gd name="connsiteY10" fmla="*/ 725805 h 1115853"/>
                <a:gd name="connsiteX11" fmla="*/ 271159 w 892665"/>
                <a:gd name="connsiteY11" fmla="*/ 837248 h 1115853"/>
                <a:gd name="connsiteX12" fmla="*/ 219724 w 892665"/>
                <a:gd name="connsiteY12" fmla="*/ 888682 h 1115853"/>
                <a:gd name="connsiteX13" fmla="*/ 259729 w 892665"/>
                <a:gd name="connsiteY13" fmla="*/ 930116 h 1115853"/>
                <a:gd name="connsiteX14" fmla="*/ 296877 w 892665"/>
                <a:gd name="connsiteY14" fmla="*/ 892969 h 1115853"/>
                <a:gd name="connsiteX15" fmla="*/ 362599 w 892665"/>
                <a:gd name="connsiteY15" fmla="*/ 1032986 h 1115853"/>
                <a:gd name="connsiteX16" fmla="*/ 259729 w 892665"/>
                <a:gd name="connsiteY16" fmla="*/ 930116 h 1115853"/>
                <a:gd name="connsiteX17" fmla="*/ 76849 w 892665"/>
                <a:gd name="connsiteY17" fmla="*/ 1031557 h 1115853"/>
                <a:gd name="connsiteX18" fmla="*/ 142572 w 892665"/>
                <a:gd name="connsiteY18" fmla="*/ 891540 h 1115853"/>
                <a:gd name="connsiteX19" fmla="*/ 179719 w 892665"/>
                <a:gd name="connsiteY19" fmla="*/ 928688 h 1115853"/>
                <a:gd name="connsiteX20" fmla="*/ 76849 w 892665"/>
                <a:gd name="connsiteY20" fmla="*/ 1031557 h 1115853"/>
                <a:gd name="connsiteX21" fmla="*/ 219724 w 892665"/>
                <a:gd name="connsiteY21" fmla="*/ 968693 h 1115853"/>
                <a:gd name="connsiteX22" fmla="*/ 308307 w 892665"/>
                <a:gd name="connsiteY22" fmla="*/ 1057275 h 1115853"/>
                <a:gd name="connsiteX23" fmla="*/ 131142 w 892665"/>
                <a:gd name="connsiteY23" fmla="*/ 1057275 h 1115853"/>
                <a:gd name="connsiteX24" fmla="*/ 219724 w 892665"/>
                <a:gd name="connsiteY24" fmla="*/ 968693 h 1115853"/>
                <a:gd name="connsiteX25" fmla="*/ 892665 w 892665"/>
                <a:gd name="connsiteY25" fmla="*/ 774383 h 1115853"/>
                <a:gd name="connsiteX26" fmla="*/ 819799 w 892665"/>
                <a:gd name="connsiteY26" fmla="*/ 700088 h 1115853"/>
                <a:gd name="connsiteX27" fmla="*/ 819799 w 892665"/>
                <a:gd name="connsiteY27" fmla="*/ 142875 h 1115853"/>
                <a:gd name="connsiteX28" fmla="*/ 834087 w 892665"/>
                <a:gd name="connsiteY28" fmla="*/ 128588 h 1115853"/>
                <a:gd name="connsiteX29" fmla="*/ 834087 w 892665"/>
                <a:gd name="connsiteY29" fmla="*/ 42863 h 1115853"/>
                <a:gd name="connsiteX30" fmla="*/ 748362 w 892665"/>
                <a:gd name="connsiteY30" fmla="*/ 42863 h 1115853"/>
                <a:gd name="connsiteX31" fmla="*/ 734074 w 892665"/>
                <a:gd name="connsiteY31" fmla="*/ 57150 h 1115853"/>
                <a:gd name="connsiteX32" fmla="*/ 176862 w 892665"/>
                <a:gd name="connsiteY32" fmla="*/ 57150 h 1115853"/>
                <a:gd name="connsiteX33" fmla="*/ 118283 w 892665"/>
                <a:gd name="connsiteY33" fmla="*/ 0 h 1115853"/>
                <a:gd name="connsiteX34" fmla="*/ 48274 w 892665"/>
                <a:gd name="connsiteY34" fmla="*/ 272891 h 1115853"/>
                <a:gd name="connsiteX35" fmla="*/ 191149 w 892665"/>
                <a:gd name="connsiteY35" fmla="*/ 651510 h 1115853"/>
                <a:gd name="connsiteX36" fmla="*/ 3983 w 892665"/>
                <a:gd name="connsiteY36" fmla="*/ 1054418 h 1115853"/>
                <a:gd name="connsiteX37" fmla="*/ 6841 w 892665"/>
                <a:gd name="connsiteY37" fmla="*/ 1095851 h 1115853"/>
                <a:gd name="connsiteX38" fmla="*/ 42559 w 892665"/>
                <a:gd name="connsiteY38" fmla="*/ 1115854 h 1115853"/>
                <a:gd name="connsiteX39" fmla="*/ 398318 w 892665"/>
                <a:gd name="connsiteY39" fmla="*/ 1115854 h 1115853"/>
                <a:gd name="connsiteX40" fmla="*/ 434037 w 892665"/>
                <a:gd name="connsiteY40" fmla="*/ 1095851 h 1115853"/>
                <a:gd name="connsiteX41" fmla="*/ 436894 w 892665"/>
                <a:gd name="connsiteY41" fmla="*/ 1054418 h 1115853"/>
                <a:gd name="connsiteX42" fmla="*/ 288304 w 892665"/>
                <a:gd name="connsiteY42" fmla="*/ 737235 h 1115853"/>
                <a:gd name="connsiteX43" fmla="*/ 619774 w 892665"/>
                <a:gd name="connsiteY43" fmla="*/ 842963 h 1115853"/>
                <a:gd name="connsiteX44" fmla="*/ 892665 w 892665"/>
                <a:gd name="connsiteY44" fmla="*/ 774383 h 1115853"/>
                <a:gd name="connsiteX0" fmla="*/ 762649 w 892665"/>
                <a:gd name="connsiteY0" fmla="*/ 157163 h 1115854"/>
                <a:gd name="connsiteX1" fmla="*/ 762649 w 892665"/>
                <a:gd name="connsiteY1" fmla="*/ 642938 h 1115854"/>
                <a:gd name="connsiteX2" fmla="*/ 522619 w 892665"/>
                <a:gd name="connsiteY2" fmla="*/ 402908 h 1115854"/>
                <a:gd name="connsiteX3" fmla="*/ 762649 w 892665"/>
                <a:gd name="connsiteY3" fmla="*/ 157163 h 1115854"/>
                <a:gd name="connsiteX4" fmla="*/ 234012 w 892665"/>
                <a:gd name="connsiteY4" fmla="*/ 114300 h 1115854"/>
                <a:gd name="connsiteX5" fmla="*/ 724073 w 892665"/>
                <a:gd name="connsiteY5" fmla="*/ 114300 h 1115854"/>
                <a:gd name="connsiteX6" fmla="*/ 449696 w 892665"/>
                <a:gd name="connsiteY6" fmla="*/ 397249 h 1115854"/>
                <a:gd name="connsiteX7" fmla="*/ 234012 w 892665"/>
                <a:gd name="connsiteY7" fmla="*/ 114300 h 1115854"/>
                <a:gd name="connsiteX8" fmla="*/ 219724 w 892665"/>
                <a:gd name="connsiteY8" fmla="*/ 888682 h 1115854"/>
                <a:gd name="connsiteX9" fmla="*/ 168289 w 892665"/>
                <a:gd name="connsiteY9" fmla="*/ 837248 h 1115854"/>
                <a:gd name="connsiteX10" fmla="*/ 219724 w 892665"/>
                <a:gd name="connsiteY10" fmla="*/ 725805 h 1115854"/>
                <a:gd name="connsiteX11" fmla="*/ 271159 w 892665"/>
                <a:gd name="connsiteY11" fmla="*/ 837248 h 1115854"/>
                <a:gd name="connsiteX12" fmla="*/ 219724 w 892665"/>
                <a:gd name="connsiteY12" fmla="*/ 888682 h 1115854"/>
                <a:gd name="connsiteX13" fmla="*/ 259729 w 892665"/>
                <a:gd name="connsiteY13" fmla="*/ 930116 h 1115854"/>
                <a:gd name="connsiteX14" fmla="*/ 296877 w 892665"/>
                <a:gd name="connsiteY14" fmla="*/ 892969 h 1115854"/>
                <a:gd name="connsiteX15" fmla="*/ 362599 w 892665"/>
                <a:gd name="connsiteY15" fmla="*/ 1032986 h 1115854"/>
                <a:gd name="connsiteX16" fmla="*/ 259729 w 892665"/>
                <a:gd name="connsiteY16" fmla="*/ 930116 h 1115854"/>
                <a:gd name="connsiteX17" fmla="*/ 76849 w 892665"/>
                <a:gd name="connsiteY17" fmla="*/ 1031557 h 1115854"/>
                <a:gd name="connsiteX18" fmla="*/ 142572 w 892665"/>
                <a:gd name="connsiteY18" fmla="*/ 891540 h 1115854"/>
                <a:gd name="connsiteX19" fmla="*/ 179719 w 892665"/>
                <a:gd name="connsiteY19" fmla="*/ 928688 h 1115854"/>
                <a:gd name="connsiteX20" fmla="*/ 76849 w 892665"/>
                <a:gd name="connsiteY20" fmla="*/ 1031557 h 1115854"/>
                <a:gd name="connsiteX21" fmla="*/ 219724 w 892665"/>
                <a:gd name="connsiteY21" fmla="*/ 968693 h 1115854"/>
                <a:gd name="connsiteX22" fmla="*/ 308307 w 892665"/>
                <a:gd name="connsiteY22" fmla="*/ 1057275 h 1115854"/>
                <a:gd name="connsiteX23" fmla="*/ 131142 w 892665"/>
                <a:gd name="connsiteY23" fmla="*/ 1057275 h 1115854"/>
                <a:gd name="connsiteX24" fmla="*/ 219724 w 892665"/>
                <a:gd name="connsiteY24" fmla="*/ 968693 h 1115854"/>
                <a:gd name="connsiteX25" fmla="*/ 892665 w 892665"/>
                <a:gd name="connsiteY25" fmla="*/ 774383 h 1115854"/>
                <a:gd name="connsiteX26" fmla="*/ 819799 w 892665"/>
                <a:gd name="connsiteY26" fmla="*/ 700088 h 1115854"/>
                <a:gd name="connsiteX27" fmla="*/ 819799 w 892665"/>
                <a:gd name="connsiteY27" fmla="*/ 142875 h 1115854"/>
                <a:gd name="connsiteX28" fmla="*/ 834087 w 892665"/>
                <a:gd name="connsiteY28" fmla="*/ 128588 h 1115854"/>
                <a:gd name="connsiteX29" fmla="*/ 834087 w 892665"/>
                <a:gd name="connsiteY29" fmla="*/ 42863 h 1115854"/>
                <a:gd name="connsiteX30" fmla="*/ 748362 w 892665"/>
                <a:gd name="connsiteY30" fmla="*/ 42863 h 1115854"/>
                <a:gd name="connsiteX31" fmla="*/ 734074 w 892665"/>
                <a:gd name="connsiteY31" fmla="*/ 57150 h 1115854"/>
                <a:gd name="connsiteX32" fmla="*/ 176862 w 892665"/>
                <a:gd name="connsiteY32" fmla="*/ 57150 h 1115854"/>
                <a:gd name="connsiteX33" fmla="*/ 118283 w 892665"/>
                <a:gd name="connsiteY33" fmla="*/ 0 h 1115854"/>
                <a:gd name="connsiteX34" fmla="*/ 48274 w 892665"/>
                <a:gd name="connsiteY34" fmla="*/ 272891 h 1115854"/>
                <a:gd name="connsiteX35" fmla="*/ 191149 w 892665"/>
                <a:gd name="connsiteY35" fmla="*/ 651510 h 1115854"/>
                <a:gd name="connsiteX36" fmla="*/ 3983 w 892665"/>
                <a:gd name="connsiteY36" fmla="*/ 1054418 h 1115854"/>
                <a:gd name="connsiteX37" fmla="*/ 6841 w 892665"/>
                <a:gd name="connsiteY37" fmla="*/ 1095851 h 1115854"/>
                <a:gd name="connsiteX38" fmla="*/ 42559 w 892665"/>
                <a:gd name="connsiteY38" fmla="*/ 1115854 h 1115854"/>
                <a:gd name="connsiteX39" fmla="*/ 398318 w 892665"/>
                <a:gd name="connsiteY39" fmla="*/ 1115854 h 1115854"/>
                <a:gd name="connsiteX40" fmla="*/ 434037 w 892665"/>
                <a:gd name="connsiteY40" fmla="*/ 1095851 h 1115854"/>
                <a:gd name="connsiteX41" fmla="*/ 436894 w 892665"/>
                <a:gd name="connsiteY41" fmla="*/ 1054418 h 1115854"/>
                <a:gd name="connsiteX42" fmla="*/ 288304 w 892665"/>
                <a:gd name="connsiteY42" fmla="*/ 737235 h 1115854"/>
                <a:gd name="connsiteX43" fmla="*/ 619774 w 892665"/>
                <a:gd name="connsiteY43" fmla="*/ 842963 h 1115854"/>
                <a:gd name="connsiteX44" fmla="*/ 892665 w 892665"/>
                <a:gd name="connsiteY44" fmla="*/ 774383 h 1115854"/>
                <a:gd name="connsiteX0" fmla="*/ 762649 w 892665"/>
                <a:gd name="connsiteY0" fmla="*/ 157163 h 1115854"/>
                <a:gd name="connsiteX1" fmla="*/ 762649 w 892665"/>
                <a:gd name="connsiteY1" fmla="*/ 642938 h 1115854"/>
                <a:gd name="connsiteX2" fmla="*/ 522619 w 892665"/>
                <a:gd name="connsiteY2" fmla="*/ 402908 h 1115854"/>
                <a:gd name="connsiteX3" fmla="*/ 762649 w 892665"/>
                <a:gd name="connsiteY3" fmla="*/ 157163 h 1115854"/>
                <a:gd name="connsiteX4" fmla="*/ 168175 w 892665"/>
                <a:gd name="connsiteY4" fmla="*/ 59436 h 1115854"/>
                <a:gd name="connsiteX5" fmla="*/ 724073 w 892665"/>
                <a:gd name="connsiteY5" fmla="*/ 114300 h 1115854"/>
                <a:gd name="connsiteX6" fmla="*/ 449696 w 892665"/>
                <a:gd name="connsiteY6" fmla="*/ 397249 h 1115854"/>
                <a:gd name="connsiteX7" fmla="*/ 168175 w 892665"/>
                <a:gd name="connsiteY7" fmla="*/ 59436 h 1115854"/>
                <a:gd name="connsiteX8" fmla="*/ 219724 w 892665"/>
                <a:gd name="connsiteY8" fmla="*/ 888682 h 1115854"/>
                <a:gd name="connsiteX9" fmla="*/ 168289 w 892665"/>
                <a:gd name="connsiteY9" fmla="*/ 837248 h 1115854"/>
                <a:gd name="connsiteX10" fmla="*/ 219724 w 892665"/>
                <a:gd name="connsiteY10" fmla="*/ 725805 h 1115854"/>
                <a:gd name="connsiteX11" fmla="*/ 271159 w 892665"/>
                <a:gd name="connsiteY11" fmla="*/ 837248 h 1115854"/>
                <a:gd name="connsiteX12" fmla="*/ 219724 w 892665"/>
                <a:gd name="connsiteY12" fmla="*/ 888682 h 1115854"/>
                <a:gd name="connsiteX13" fmla="*/ 259729 w 892665"/>
                <a:gd name="connsiteY13" fmla="*/ 930116 h 1115854"/>
                <a:gd name="connsiteX14" fmla="*/ 296877 w 892665"/>
                <a:gd name="connsiteY14" fmla="*/ 892969 h 1115854"/>
                <a:gd name="connsiteX15" fmla="*/ 362599 w 892665"/>
                <a:gd name="connsiteY15" fmla="*/ 1032986 h 1115854"/>
                <a:gd name="connsiteX16" fmla="*/ 259729 w 892665"/>
                <a:gd name="connsiteY16" fmla="*/ 930116 h 1115854"/>
                <a:gd name="connsiteX17" fmla="*/ 76849 w 892665"/>
                <a:gd name="connsiteY17" fmla="*/ 1031557 h 1115854"/>
                <a:gd name="connsiteX18" fmla="*/ 142572 w 892665"/>
                <a:gd name="connsiteY18" fmla="*/ 891540 h 1115854"/>
                <a:gd name="connsiteX19" fmla="*/ 179719 w 892665"/>
                <a:gd name="connsiteY19" fmla="*/ 928688 h 1115854"/>
                <a:gd name="connsiteX20" fmla="*/ 76849 w 892665"/>
                <a:gd name="connsiteY20" fmla="*/ 1031557 h 1115854"/>
                <a:gd name="connsiteX21" fmla="*/ 219724 w 892665"/>
                <a:gd name="connsiteY21" fmla="*/ 968693 h 1115854"/>
                <a:gd name="connsiteX22" fmla="*/ 308307 w 892665"/>
                <a:gd name="connsiteY22" fmla="*/ 1057275 h 1115854"/>
                <a:gd name="connsiteX23" fmla="*/ 131142 w 892665"/>
                <a:gd name="connsiteY23" fmla="*/ 1057275 h 1115854"/>
                <a:gd name="connsiteX24" fmla="*/ 219724 w 892665"/>
                <a:gd name="connsiteY24" fmla="*/ 968693 h 1115854"/>
                <a:gd name="connsiteX25" fmla="*/ 892665 w 892665"/>
                <a:gd name="connsiteY25" fmla="*/ 774383 h 1115854"/>
                <a:gd name="connsiteX26" fmla="*/ 819799 w 892665"/>
                <a:gd name="connsiteY26" fmla="*/ 700088 h 1115854"/>
                <a:gd name="connsiteX27" fmla="*/ 819799 w 892665"/>
                <a:gd name="connsiteY27" fmla="*/ 142875 h 1115854"/>
                <a:gd name="connsiteX28" fmla="*/ 834087 w 892665"/>
                <a:gd name="connsiteY28" fmla="*/ 128588 h 1115854"/>
                <a:gd name="connsiteX29" fmla="*/ 834087 w 892665"/>
                <a:gd name="connsiteY29" fmla="*/ 42863 h 1115854"/>
                <a:gd name="connsiteX30" fmla="*/ 748362 w 892665"/>
                <a:gd name="connsiteY30" fmla="*/ 42863 h 1115854"/>
                <a:gd name="connsiteX31" fmla="*/ 734074 w 892665"/>
                <a:gd name="connsiteY31" fmla="*/ 57150 h 1115854"/>
                <a:gd name="connsiteX32" fmla="*/ 176862 w 892665"/>
                <a:gd name="connsiteY32" fmla="*/ 57150 h 1115854"/>
                <a:gd name="connsiteX33" fmla="*/ 118283 w 892665"/>
                <a:gd name="connsiteY33" fmla="*/ 0 h 1115854"/>
                <a:gd name="connsiteX34" fmla="*/ 48274 w 892665"/>
                <a:gd name="connsiteY34" fmla="*/ 272891 h 1115854"/>
                <a:gd name="connsiteX35" fmla="*/ 191149 w 892665"/>
                <a:gd name="connsiteY35" fmla="*/ 651510 h 1115854"/>
                <a:gd name="connsiteX36" fmla="*/ 3983 w 892665"/>
                <a:gd name="connsiteY36" fmla="*/ 1054418 h 1115854"/>
                <a:gd name="connsiteX37" fmla="*/ 6841 w 892665"/>
                <a:gd name="connsiteY37" fmla="*/ 1095851 h 1115854"/>
                <a:gd name="connsiteX38" fmla="*/ 42559 w 892665"/>
                <a:gd name="connsiteY38" fmla="*/ 1115854 h 1115854"/>
                <a:gd name="connsiteX39" fmla="*/ 398318 w 892665"/>
                <a:gd name="connsiteY39" fmla="*/ 1115854 h 1115854"/>
                <a:gd name="connsiteX40" fmla="*/ 434037 w 892665"/>
                <a:gd name="connsiteY40" fmla="*/ 1095851 h 1115854"/>
                <a:gd name="connsiteX41" fmla="*/ 436894 w 892665"/>
                <a:gd name="connsiteY41" fmla="*/ 1054418 h 1115854"/>
                <a:gd name="connsiteX42" fmla="*/ 288304 w 892665"/>
                <a:gd name="connsiteY42" fmla="*/ 737235 h 1115854"/>
                <a:gd name="connsiteX43" fmla="*/ 619774 w 892665"/>
                <a:gd name="connsiteY43" fmla="*/ 842963 h 1115854"/>
                <a:gd name="connsiteX44" fmla="*/ 892665 w 892665"/>
                <a:gd name="connsiteY44" fmla="*/ 774383 h 1115854"/>
                <a:gd name="connsiteX0" fmla="*/ 762649 w 892665"/>
                <a:gd name="connsiteY0" fmla="*/ 157163 h 1115854"/>
                <a:gd name="connsiteX1" fmla="*/ 762649 w 892665"/>
                <a:gd name="connsiteY1" fmla="*/ 642938 h 1115854"/>
                <a:gd name="connsiteX2" fmla="*/ 522619 w 892665"/>
                <a:gd name="connsiteY2" fmla="*/ 402908 h 1115854"/>
                <a:gd name="connsiteX3" fmla="*/ 762649 w 892665"/>
                <a:gd name="connsiteY3" fmla="*/ 157163 h 1115854"/>
                <a:gd name="connsiteX4" fmla="*/ 168175 w 892665"/>
                <a:gd name="connsiteY4" fmla="*/ 59436 h 1115854"/>
                <a:gd name="connsiteX5" fmla="*/ 724073 w 892665"/>
                <a:gd name="connsiteY5" fmla="*/ 114300 h 1115854"/>
                <a:gd name="connsiteX6" fmla="*/ 449696 w 892665"/>
                <a:gd name="connsiteY6" fmla="*/ 397249 h 1115854"/>
                <a:gd name="connsiteX7" fmla="*/ 168175 w 892665"/>
                <a:gd name="connsiteY7" fmla="*/ 59436 h 1115854"/>
                <a:gd name="connsiteX8" fmla="*/ 219724 w 892665"/>
                <a:gd name="connsiteY8" fmla="*/ 888682 h 1115854"/>
                <a:gd name="connsiteX9" fmla="*/ 168289 w 892665"/>
                <a:gd name="connsiteY9" fmla="*/ 837248 h 1115854"/>
                <a:gd name="connsiteX10" fmla="*/ 219724 w 892665"/>
                <a:gd name="connsiteY10" fmla="*/ 725805 h 1115854"/>
                <a:gd name="connsiteX11" fmla="*/ 271159 w 892665"/>
                <a:gd name="connsiteY11" fmla="*/ 837248 h 1115854"/>
                <a:gd name="connsiteX12" fmla="*/ 219724 w 892665"/>
                <a:gd name="connsiteY12" fmla="*/ 888682 h 1115854"/>
                <a:gd name="connsiteX13" fmla="*/ 259729 w 892665"/>
                <a:gd name="connsiteY13" fmla="*/ 930116 h 1115854"/>
                <a:gd name="connsiteX14" fmla="*/ 296877 w 892665"/>
                <a:gd name="connsiteY14" fmla="*/ 892969 h 1115854"/>
                <a:gd name="connsiteX15" fmla="*/ 362599 w 892665"/>
                <a:gd name="connsiteY15" fmla="*/ 1032986 h 1115854"/>
                <a:gd name="connsiteX16" fmla="*/ 259729 w 892665"/>
                <a:gd name="connsiteY16" fmla="*/ 930116 h 1115854"/>
                <a:gd name="connsiteX17" fmla="*/ 76849 w 892665"/>
                <a:gd name="connsiteY17" fmla="*/ 1031557 h 1115854"/>
                <a:gd name="connsiteX18" fmla="*/ 142572 w 892665"/>
                <a:gd name="connsiteY18" fmla="*/ 891540 h 1115854"/>
                <a:gd name="connsiteX19" fmla="*/ 179719 w 892665"/>
                <a:gd name="connsiteY19" fmla="*/ 928688 h 1115854"/>
                <a:gd name="connsiteX20" fmla="*/ 76849 w 892665"/>
                <a:gd name="connsiteY20" fmla="*/ 1031557 h 1115854"/>
                <a:gd name="connsiteX21" fmla="*/ 219724 w 892665"/>
                <a:gd name="connsiteY21" fmla="*/ 968693 h 1115854"/>
                <a:gd name="connsiteX22" fmla="*/ 308307 w 892665"/>
                <a:gd name="connsiteY22" fmla="*/ 1057275 h 1115854"/>
                <a:gd name="connsiteX23" fmla="*/ 131142 w 892665"/>
                <a:gd name="connsiteY23" fmla="*/ 1057275 h 1115854"/>
                <a:gd name="connsiteX24" fmla="*/ 219724 w 892665"/>
                <a:gd name="connsiteY24" fmla="*/ 968693 h 1115854"/>
                <a:gd name="connsiteX25" fmla="*/ 892665 w 892665"/>
                <a:gd name="connsiteY25" fmla="*/ 774383 h 1115854"/>
                <a:gd name="connsiteX26" fmla="*/ 819799 w 892665"/>
                <a:gd name="connsiteY26" fmla="*/ 700088 h 1115854"/>
                <a:gd name="connsiteX27" fmla="*/ 819799 w 892665"/>
                <a:gd name="connsiteY27" fmla="*/ 142875 h 1115854"/>
                <a:gd name="connsiteX28" fmla="*/ 834087 w 892665"/>
                <a:gd name="connsiteY28" fmla="*/ 128588 h 1115854"/>
                <a:gd name="connsiteX29" fmla="*/ 834087 w 892665"/>
                <a:gd name="connsiteY29" fmla="*/ 42863 h 1115854"/>
                <a:gd name="connsiteX30" fmla="*/ 748362 w 892665"/>
                <a:gd name="connsiteY30" fmla="*/ 42863 h 1115854"/>
                <a:gd name="connsiteX31" fmla="*/ 734074 w 892665"/>
                <a:gd name="connsiteY31" fmla="*/ 57150 h 1115854"/>
                <a:gd name="connsiteX32" fmla="*/ 143944 w 892665"/>
                <a:gd name="connsiteY32" fmla="*/ 16917 h 1115854"/>
                <a:gd name="connsiteX33" fmla="*/ 118283 w 892665"/>
                <a:gd name="connsiteY33" fmla="*/ 0 h 1115854"/>
                <a:gd name="connsiteX34" fmla="*/ 48274 w 892665"/>
                <a:gd name="connsiteY34" fmla="*/ 272891 h 1115854"/>
                <a:gd name="connsiteX35" fmla="*/ 191149 w 892665"/>
                <a:gd name="connsiteY35" fmla="*/ 651510 h 1115854"/>
                <a:gd name="connsiteX36" fmla="*/ 3983 w 892665"/>
                <a:gd name="connsiteY36" fmla="*/ 1054418 h 1115854"/>
                <a:gd name="connsiteX37" fmla="*/ 6841 w 892665"/>
                <a:gd name="connsiteY37" fmla="*/ 1095851 h 1115854"/>
                <a:gd name="connsiteX38" fmla="*/ 42559 w 892665"/>
                <a:gd name="connsiteY38" fmla="*/ 1115854 h 1115854"/>
                <a:gd name="connsiteX39" fmla="*/ 398318 w 892665"/>
                <a:gd name="connsiteY39" fmla="*/ 1115854 h 1115854"/>
                <a:gd name="connsiteX40" fmla="*/ 434037 w 892665"/>
                <a:gd name="connsiteY40" fmla="*/ 1095851 h 1115854"/>
                <a:gd name="connsiteX41" fmla="*/ 436894 w 892665"/>
                <a:gd name="connsiteY41" fmla="*/ 1054418 h 1115854"/>
                <a:gd name="connsiteX42" fmla="*/ 288304 w 892665"/>
                <a:gd name="connsiteY42" fmla="*/ 737235 h 1115854"/>
                <a:gd name="connsiteX43" fmla="*/ 619774 w 892665"/>
                <a:gd name="connsiteY43" fmla="*/ 842963 h 1115854"/>
                <a:gd name="connsiteX44" fmla="*/ 892665 w 892665"/>
                <a:gd name="connsiteY44" fmla="*/ 774383 h 111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92665" h="1115854">
                  <a:moveTo>
                    <a:pt x="762649" y="157163"/>
                  </a:moveTo>
                  <a:lnTo>
                    <a:pt x="762649" y="642938"/>
                  </a:lnTo>
                  <a:lnTo>
                    <a:pt x="522619" y="402908"/>
                  </a:lnTo>
                  <a:lnTo>
                    <a:pt x="762649" y="157163"/>
                  </a:lnTo>
                  <a:close/>
                  <a:moveTo>
                    <a:pt x="168175" y="59436"/>
                  </a:moveTo>
                  <a:lnTo>
                    <a:pt x="724073" y="114300"/>
                  </a:lnTo>
                  <a:lnTo>
                    <a:pt x="449696" y="397249"/>
                  </a:lnTo>
                  <a:cubicBezTo>
                    <a:pt x="366829" y="313905"/>
                    <a:pt x="251042" y="142780"/>
                    <a:pt x="168175" y="59436"/>
                  </a:cubicBezTo>
                  <a:close/>
                  <a:moveTo>
                    <a:pt x="219724" y="888682"/>
                  </a:moveTo>
                  <a:lnTo>
                    <a:pt x="168289" y="837248"/>
                  </a:lnTo>
                  <a:lnTo>
                    <a:pt x="219724" y="725805"/>
                  </a:lnTo>
                  <a:lnTo>
                    <a:pt x="271159" y="837248"/>
                  </a:lnTo>
                  <a:lnTo>
                    <a:pt x="219724" y="888682"/>
                  </a:lnTo>
                  <a:close/>
                  <a:moveTo>
                    <a:pt x="259729" y="930116"/>
                  </a:moveTo>
                  <a:lnTo>
                    <a:pt x="296877" y="892969"/>
                  </a:lnTo>
                  <a:lnTo>
                    <a:pt x="362599" y="1032986"/>
                  </a:lnTo>
                  <a:lnTo>
                    <a:pt x="259729" y="930116"/>
                  </a:lnTo>
                  <a:close/>
                  <a:moveTo>
                    <a:pt x="76849" y="1031557"/>
                  </a:moveTo>
                  <a:lnTo>
                    <a:pt x="142572" y="891540"/>
                  </a:lnTo>
                  <a:lnTo>
                    <a:pt x="179719" y="928688"/>
                  </a:lnTo>
                  <a:lnTo>
                    <a:pt x="76849" y="1031557"/>
                  </a:lnTo>
                  <a:close/>
                  <a:moveTo>
                    <a:pt x="219724" y="968693"/>
                  </a:moveTo>
                  <a:lnTo>
                    <a:pt x="308307" y="1057275"/>
                  </a:lnTo>
                  <a:lnTo>
                    <a:pt x="131142" y="1057275"/>
                  </a:lnTo>
                  <a:lnTo>
                    <a:pt x="219724" y="968693"/>
                  </a:lnTo>
                  <a:close/>
                  <a:moveTo>
                    <a:pt x="892665" y="774383"/>
                  </a:moveTo>
                  <a:lnTo>
                    <a:pt x="819799" y="700088"/>
                  </a:lnTo>
                  <a:lnTo>
                    <a:pt x="819799" y="142875"/>
                  </a:lnTo>
                  <a:lnTo>
                    <a:pt x="834087" y="128588"/>
                  </a:lnTo>
                  <a:cubicBezTo>
                    <a:pt x="858376" y="104299"/>
                    <a:pt x="858376" y="67151"/>
                    <a:pt x="834087" y="42863"/>
                  </a:cubicBezTo>
                  <a:cubicBezTo>
                    <a:pt x="809798" y="18574"/>
                    <a:pt x="772651" y="18574"/>
                    <a:pt x="748362" y="42863"/>
                  </a:cubicBezTo>
                  <a:lnTo>
                    <a:pt x="734074" y="57150"/>
                  </a:lnTo>
                  <a:lnTo>
                    <a:pt x="143944" y="16917"/>
                  </a:lnTo>
                  <a:lnTo>
                    <a:pt x="118283" y="0"/>
                  </a:lnTo>
                  <a:cubicBezTo>
                    <a:pt x="73992" y="80010"/>
                    <a:pt x="48274" y="174308"/>
                    <a:pt x="48274" y="272891"/>
                  </a:cubicBezTo>
                  <a:cubicBezTo>
                    <a:pt x="48274" y="418624"/>
                    <a:pt x="102567" y="550069"/>
                    <a:pt x="191149" y="651510"/>
                  </a:cubicBezTo>
                  <a:lnTo>
                    <a:pt x="3983" y="1054418"/>
                  </a:lnTo>
                  <a:cubicBezTo>
                    <a:pt x="-1732" y="1067276"/>
                    <a:pt x="-1732" y="1082993"/>
                    <a:pt x="6841" y="1095851"/>
                  </a:cubicBezTo>
                  <a:cubicBezTo>
                    <a:pt x="15413" y="1108710"/>
                    <a:pt x="28272" y="1115854"/>
                    <a:pt x="42559" y="1115854"/>
                  </a:cubicBezTo>
                  <a:lnTo>
                    <a:pt x="398318" y="1115854"/>
                  </a:lnTo>
                  <a:cubicBezTo>
                    <a:pt x="412605" y="1115854"/>
                    <a:pt x="426893" y="1108710"/>
                    <a:pt x="434037" y="1095851"/>
                  </a:cubicBezTo>
                  <a:cubicBezTo>
                    <a:pt x="441180" y="1082993"/>
                    <a:pt x="442609" y="1068705"/>
                    <a:pt x="436894" y="1054418"/>
                  </a:cubicBezTo>
                  <a:lnTo>
                    <a:pt x="288304" y="737235"/>
                  </a:lnTo>
                  <a:cubicBezTo>
                    <a:pt x="382602" y="802957"/>
                    <a:pt x="496902" y="842963"/>
                    <a:pt x="619774" y="842963"/>
                  </a:cubicBezTo>
                  <a:cubicBezTo>
                    <a:pt x="718358" y="844391"/>
                    <a:pt x="811227" y="817245"/>
                    <a:pt x="892665" y="774383"/>
                  </a:cubicBezTo>
                  <a:close/>
                </a:path>
              </a:pathLst>
            </a:custGeom>
            <a:solidFill>
              <a:srgbClr val="000000"/>
            </a:solidFill>
            <a:ln w="14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Moon 38">
              <a:extLst>
                <a:ext uri="{FF2B5EF4-FFF2-40B4-BE49-F238E27FC236}">
                  <a16:creationId xmlns:a16="http://schemas.microsoft.com/office/drawing/2014/main" id="{5FAFD577-C09A-F9B6-6259-97396B553F5B}"/>
                </a:ext>
              </a:extLst>
            </p:cNvPr>
            <p:cNvSpPr/>
            <p:nvPr/>
          </p:nvSpPr>
          <p:spPr>
            <a:xfrm rot="18840457">
              <a:off x="651286" y="3535717"/>
              <a:ext cx="136733" cy="1102902"/>
            </a:xfrm>
            <a:prstGeom prst="moon">
              <a:avLst>
                <a:gd name="adj" fmla="val 3524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irect Access Storage 39">
              <a:extLst>
                <a:ext uri="{FF2B5EF4-FFF2-40B4-BE49-F238E27FC236}">
                  <a16:creationId xmlns:a16="http://schemas.microsoft.com/office/drawing/2014/main" id="{A1FAF433-14BC-8995-6172-4B6CA0B28F28}"/>
                </a:ext>
              </a:extLst>
            </p:cNvPr>
            <p:cNvSpPr/>
            <p:nvPr/>
          </p:nvSpPr>
          <p:spPr>
            <a:xfrm rot="18922990">
              <a:off x="495064" y="3118916"/>
              <a:ext cx="1129595" cy="1192900"/>
            </a:xfrm>
            <a:prstGeom prst="flowChartMagneticDrum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C88B99E-3D5E-3261-281C-37A64EABB916}"/>
              </a:ext>
            </a:extLst>
          </p:cNvPr>
          <p:cNvSpPr txBox="1"/>
          <p:nvPr/>
        </p:nvSpPr>
        <p:spPr>
          <a:xfrm>
            <a:off x="-20130" y="492135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Concentrated Solar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B89AAC7-D105-9D55-3DCD-ED69808374A1}"/>
              </a:ext>
            </a:extLst>
          </p:cNvPr>
          <p:cNvSpPr/>
          <p:nvPr/>
        </p:nvSpPr>
        <p:spPr>
          <a:xfrm>
            <a:off x="3953243" y="895403"/>
            <a:ext cx="182880" cy="18288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C305267-6D9A-1DAF-944D-26B3432796CB}"/>
              </a:ext>
            </a:extLst>
          </p:cNvPr>
          <p:cNvCxnSpPr>
            <a:stCxn id="35" idx="3"/>
            <a:endCxn id="45" idx="2"/>
          </p:cNvCxnSpPr>
          <p:nvPr/>
        </p:nvCxnSpPr>
        <p:spPr>
          <a:xfrm flipV="1">
            <a:off x="1428596" y="986843"/>
            <a:ext cx="2524647" cy="1647706"/>
          </a:xfrm>
          <a:prstGeom prst="bentConnector3">
            <a:avLst>
              <a:gd name="adj1" fmla="val 17254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C7DB5EC-07B4-D350-A9F8-F6C426DE9D5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2508" y="1554392"/>
            <a:ext cx="3736320" cy="2628283"/>
          </a:xfrm>
          <a:prstGeom prst="bentConnector3">
            <a:avLst>
              <a:gd name="adj1" fmla="val -112"/>
            </a:avLst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D490C5-7866-50A9-F52E-9A080BDFF0FC}"/>
              </a:ext>
            </a:extLst>
          </p:cNvPr>
          <p:cNvCxnSpPr>
            <a:cxnSpLocks/>
          </p:cNvCxnSpPr>
          <p:nvPr/>
        </p:nvCxnSpPr>
        <p:spPr>
          <a:xfrm>
            <a:off x="2810243" y="3929832"/>
            <a:ext cx="89456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A9E44B6-E4F5-CE75-3B78-6875D5158938}"/>
              </a:ext>
            </a:extLst>
          </p:cNvPr>
          <p:cNvCxnSpPr/>
          <p:nvPr/>
        </p:nvCxnSpPr>
        <p:spPr>
          <a:xfrm>
            <a:off x="1122846" y="4914900"/>
            <a:ext cx="40018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128AEB6C-6587-DF2F-2CE6-91155B6510E3}"/>
              </a:ext>
            </a:extLst>
          </p:cNvPr>
          <p:cNvCxnSpPr>
            <a:cxnSpLocks/>
            <a:endCxn id="20" idx="2"/>
          </p:cNvCxnSpPr>
          <p:nvPr/>
        </p:nvCxnSpPr>
        <p:spPr>
          <a:xfrm rot="5400000" flipH="1" flipV="1">
            <a:off x="3796818" y="3313195"/>
            <a:ext cx="1764590" cy="1451736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2A2E7368-7D93-A9EC-F343-A312E17AD178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4136123" y="986843"/>
            <a:ext cx="6189810" cy="1180892"/>
          </a:xfrm>
          <a:prstGeom prst="bentConnector3">
            <a:avLst>
              <a:gd name="adj1" fmla="val 86667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92FC3150-570F-07AF-BAF1-7853C4B55773}"/>
              </a:ext>
            </a:extLst>
          </p:cNvPr>
          <p:cNvCxnSpPr>
            <a:cxnSpLocks/>
            <a:endCxn id="45" idx="4"/>
          </p:cNvCxnSpPr>
          <p:nvPr/>
        </p:nvCxnSpPr>
        <p:spPr>
          <a:xfrm rot="16200000" flipV="1">
            <a:off x="2698045" y="2424922"/>
            <a:ext cx="3738757" cy="1045479"/>
          </a:xfrm>
          <a:prstGeom prst="bentConnector3">
            <a:avLst>
              <a:gd name="adj1" fmla="val 120"/>
            </a:avLst>
          </a:prstGeom>
          <a:ln w="28575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4FA2169-CEE1-E915-885C-69C6140657CC}"/>
              </a:ext>
            </a:extLst>
          </p:cNvPr>
          <p:cNvCxnSpPr/>
          <p:nvPr/>
        </p:nvCxnSpPr>
        <p:spPr>
          <a:xfrm>
            <a:off x="4044683" y="3060079"/>
            <a:ext cx="136029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AFF8CDA-337D-17FF-CA92-9E94C617143B}"/>
              </a:ext>
            </a:extLst>
          </p:cNvPr>
          <p:cNvCxnSpPr/>
          <p:nvPr/>
        </p:nvCxnSpPr>
        <p:spPr>
          <a:xfrm>
            <a:off x="4044683" y="1817401"/>
            <a:ext cx="136029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7470012-2110-F122-4715-7658CC8CC83A}"/>
              </a:ext>
            </a:extLst>
          </p:cNvPr>
          <p:cNvGrpSpPr/>
          <p:nvPr/>
        </p:nvGrpSpPr>
        <p:grpSpPr>
          <a:xfrm>
            <a:off x="9929107" y="5438210"/>
            <a:ext cx="1736374" cy="1314911"/>
            <a:chOff x="10221759" y="5505979"/>
            <a:chExt cx="1736374" cy="1314911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6AB6BBCD-35DA-3B25-05A9-1DBEA71BBB11}"/>
                </a:ext>
              </a:extLst>
            </p:cNvPr>
            <p:cNvCxnSpPr/>
            <p:nvPr/>
          </p:nvCxnSpPr>
          <p:spPr>
            <a:xfrm>
              <a:off x="10409793" y="5505979"/>
              <a:ext cx="13602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C23D96D-5029-8F58-6191-76640ED749A7}"/>
                </a:ext>
              </a:extLst>
            </p:cNvPr>
            <p:cNvCxnSpPr/>
            <p:nvPr/>
          </p:nvCxnSpPr>
          <p:spPr>
            <a:xfrm>
              <a:off x="10409793" y="5957055"/>
              <a:ext cx="136029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6C801E55-9E41-595C-1852-6A3B1707D09B}"/>
                </a:ext>
              </a:extLst>
            </p:cNvPr>
            <p:cNvCxnSpPr/>
            <p:nvPr/>
          </p:nvCxnSpPr>
          <p:spPr>
            <a:xfrm>
              <a:off x="10409793" y="6444747"/>
              <a:ext cx="1360298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4A95E7B-C519-1B0A-611B-8ED820A85049}"/>
                </a:ext>
              </a:extLst>
            </p:cNvPr>
            <p:cNvSpPr txBox="1"/>
            <p:nvPr/>
          </p:nvSpPr>
          <p:spPr>
            <a:xfrm>
              <a:off x="10409793" y="5505979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Power Flow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F95EEF0-EC56-81F3-908F-8D8E7268E7C4}"/>
                </a:ext>
              </a:extLst>
            </p:cNvPr>
            <p:cNvSpPr txBox="1"/>
            <p:nvPr/>
          </p:nvSpPr>
          <p:spPr>
            <a:xfrm>
              <a:off x="10478238" y="5957055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Heat Flow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F4DAFE2-372A-24CA-2B82-CF00B4CBB552}"/>
                </a:ext>
              </a:extLst>
            </p:cNvPr>
            <p:cNvSpPr txBox="1"/>
            <p:nvPr/>
          </p:nvSpPr>
          <p:spPr>
            <a:xfrm>
              <a:off x="10221759" y="6451558"/>
              <a:ext cx="1736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Hydrogen Flow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27B3EC8-0E5B-E121-0350-9118199936DF}"/>
              </a:ext>
            </a:extLst>
          </p:cNvPr>
          <p:cNvSpPr/>
          <p:nvPr/>
        </p:nvSpPr>
        <p:spPr>
          <a:xfrm>
            <a:off x="9929107" y="5293786"/>
            <a:ext cx="1690379" cy="14216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C2F4317A-4694-395A-5DCC-726EB553F526}"/>
              </a:ext>
            </a:extLst>
          </p:cNvPr>
          <p:cNvCxnSpPr>
            <a:stCxn id="21" idx="3"/>
          </p:cNvCxnSpPr>
          <p:nvPr/>
        </p:nvCxnSpPr>
        <p:spPr>
          <a:xfrm flipV="1">
            <a:off x="7114784" y="3929832"/>
            <a:ext cx="3211149" cy="1091539"/>
          </a:xfrm>
          <a:prstGeom prst="bentConnector3">
            <a:avLst>
              <a:gd name="adj1" fmla="val 75272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3E7DA9-7F67-9F8B-FB63-C403B29CA304}"/>
                  </a:ext>
                </a:extLst>
              </p:cNvPr>
              <p:cNvSpPr txBox="1"/>
              <p:nvPr/>
            </p:nvSpPr>
            <p:spPr>
              <a:xfrm>
                <a:off x="1134036" y="2200983"/>
                <a:ext cx="804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𝑊𝑖𝑛𝑑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3E7DA9-7F67-9F8B-FB63-C403B29CA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036" y="2200983"/>
                <a:ext cx="80470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0B33E2-00D0-2E80-C007-1A28B1B83F34}"/>
                  </a:ext>
                </a:extLst>
              </p:cNvPr>
              <p:cNvSpPr txBox="1"/>
              <p:nvPr/>
            </p:nvSpPr>
            <p:spPr>
              <a:xfrm>
                <a:off x="2962455" y="3579136"/>
                <a:ext cx="583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0B33E2-00D0-2E80-C007-1A28B1B83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455" y="3579136"/>
                <a:ext cx="58323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A29F75-5F2D-8D4B-5BCE-CD6FAC117543}"/>
                  </a:ext>
                </a:extLst>
              </p:cNvPr>
              <p:cNvSpPr txBox="1"/>
              <p:nvPr/>
            </p:nvSpPr>
            <p:spPr>
              <a:xfrm>
                <a:off x="1605222" y="4378825"/>
                <a:ext cx="667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𝐶𝑆𝑃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A29F75-5F2D-8D4B-5BCE-CD6FAC117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222" y="4378825"/>
                <a:ext cx="66704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70029E-97A7-B9A2-ADFC-CF55DA0B64B1}"/>
                  </a:ext>
                </a:extLst>
              </p:cNvPr>
              <p:cNvSpPr txBox="1"/>
              <p:nvPr/>
            </p:nvSpPr>
            <p:spPr>
              <a:xfrm>
                <a:off x="4141241" y="1391418"/>
                <a:ext cx="101829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𝐵𝑎𝑡𝑡𝑒𝑟𝑦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70029E-97A7-B9A2-ADFC-CF55DA0B6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241" y="1391418"/>
                <a:ext cx="1018292" cy="391261"/>
              </a:xfrm>
              <a:prstGeom prst="rect">
                <a:avLst/>
              </a:prstGeom>
              <a:blipFill>
                <a:blip r:embed="rId2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C48932-9EAD-B270-A4DC-6D84BED6E0CA}"/>
                  </a:ext>
                </a:extLst>
              </p:cNvPr>
              <p:cNvSpPr txBox="1"/>
              <p:nvPr/>
            </p:nvSpPr>
            <p:spPr>
              <a:xfrm>
                <a:off x="4010239" y="2585691"/>
                <a:ext cx="5672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C48932-9EAD-B270-A4DC-6D84BED6E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239" y="2585691"/>
                <a:ext cx="56720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47E0CF-9E36-5381-D4AA-8B3E40426B61}"/>
                  </a:ext>
                </a:extLst>
              </p:cNvPr>
              <p:cNvSpPr txBox="1"/>
              <p:nvPr/>
            </p:nvSpPr>
            <p:spPr>
              <a:xfrm>
                <a:off x="3966533" y="3988524"/>
                <a:ext cx="1407437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𝐸𝑙𝑒𝑐𝑡𝑟𝑜𝑙𝑦𝑧𝑒𝑟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47E0CF-9E36-5381-D4AA-8B3E40426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533" y="3988524"/>
                <a:ext cx="1407437" cy="391261"/>
              </a:xfrm>
              <a:prstGeom prst="rect">
                <a:avLst/>
              </a:prstGeom>
              <a:blipFill>
                <a:blip r:embed="rId2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6C4E78-95E7-D557-F83F-90136251E1D2}"/>
                  </a:ext>
                </a:extLst>
              </p:cNvPr>
              <p:cNvSpPr txBox="1"/>
              <p:nvPr/>
            </p:nvSpPr>
            <p:spPr>
              <a:xfrm>
                <a:off x="8493562" y="600511"/>
                <a:ext cx="973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𝑀𝑎𝑟𝑘𝑒𝑡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6C4E78-95E7-D557-F83F-90136251E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562" y="600511"/>
                <a:ext cx="97379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36D50C-2188-11ED-EE93-E8F5D4961357}"/>
                  </a:ext>
                </a:extLst>
              </p:cNvPr>
              <p:cNvSpPr txBox="1"/>
              <p:nvPr/>
            </p:nvSpPr>
            <p:spPr>
              <a:xfrm>
                <a:off x="4031393" y="1001556"/>
                <a:ext cx="1020729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𝑆𝑡𝑜𝑟𝑎𝑔𝑒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36D50C-2188-11ED-EE93-E8F5D4961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393" y="1001556"/>
                <a:ext cx="1020729" cy="391902"/>
              </a:xfrm>
              <a:prstGeom prst="rect">
                <a:avLst/>
              </a:prstGeom>
              <a:blipFill>
                <a:blip r:embed="rId2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9DE4DA-8596-E52A-605A-AC12A31391A5}"/>
                  </a:ext>
                </a:extLst>
              </p:cNvPr>
              <p:cNvSpPr txBox="1"/>
              <p:nvPr/>
            </p:nvSpPr>
            <p:spPr>
              <a:xfrm>
                <a:off x="2717373" y="600432"/>
                <a:ext cx="1300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𝐺𝑒𝑛𝑒𝑟𝑎𝑡𝑖𝑜𝑛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9DE4DA-8596-E52A-605A-AC12A3139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373" y="600432"/>
                <a:ext cx="1300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DB8CF6A-50E3-8836-A320-443C176166FA}"/>
              </a:ext>
            </a:extLst>
          </p:cNvPr>
          <p:cNvSpPr txBox="1"/>
          <p:nvPr/>
        </p:nvSpPr>
        <p:spPr>
          <a:xfrm>
            <a:off x="5150067" y="0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Power Flow</a:t>
            </a:r>
          </a:p>
        </p:txBody>
      </p:sp>
    </p:spTree>
    <p:extLst>
      <p:ext uri="{BB962C8B-B14F-4D97-AF65-F5344CB8AC3E}">
        <p14:creationId xmlns:p14="http://schemas.microsoft.com/office/powerpoint/2010/main" val="12796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olar Panels with solid fill">
            <a:extLst>
              <a:ext uri="{FF2B5EF4-FFF2-40B4-BE49-F238E27FC236}">
                <a16:creationId xmlns:a16="http://schemas.microsoft.com/office/drawing/2014/main" id="{3BF39A8C-6F89-8432-0E27-7C1E0DFC9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4061" y="2456458"/>
            <a:ext cx="1371600" cy="1371600"/>
          </a:xfrm>
          <a:prstGeom prst="rect">
            <a:avLst/>
          </a:prstGeom>
        </p:spPr>
      </p:pic>
      <p:pic>
        <p:nvPicPr>
          <p:cNvPr id="7" name="Graphic 6" descr="Wind Turbines with solid fill">
            <a:extLst>
              <a:ext uri="{FF2B5EF4-FFF2-40B4-BE49-F238E27FC236}">
                <a16:creationId xmlns:a16="http://schemas.microsoft.com/office/drawing/2014/main" id="{10BA3F90-CF7E-96E9-CE68-88DDF82E8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078283"/>
            <a:ext cx="1371600" cy="1371600"/>
          </a:xfrm>
          <a:prstGeom prst="rect">
            <a:avLst/>
          </a:prstGeom>
        </p:spPr>
      </p:pic>
      <p:pic>
        <p:nvPicPr>
          <p:cNvPr id="13" name="Graphic 12" descr="Electric Tower with solid fill">
            <a:extLst>
              <a:ext uri="{FF2B5EF4-FFF2-40B4-BE49-F238E27FC236}">
                <a16:creationId xmlns:a16="http://schemas.microsoft.com/office/drawing/2014/main" id="{BDB92F01-7A05-05B2-A314-91A5955768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17899" y="1481935"/>
            <a:ext cx="1371600" cy="1371600"/>
          </a:xfrm>
          <a:prstGeom prst="rect">
            <a:avLst/>
          </a:prstGeom>
        </p:spPr>
      </p:pic>
      <p:pic>
        <p:nvPicPr>
          <p:cNvPr id="19" name="Graphic 18" descr="Battery charging with solid fill">
            <a:extLst>
              <a:ext uri="{FF2B5EF4-FFF2-40B4-BE49-F238E27FC236}">
                <a16:creationId xmlns:a16="http://schemas.microsoft.com/office/drawing/2014/main" id="{C46CA910-0634-8941-B764-6B9F90A6F0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1969" y="939665"/>
            <a:ext cx="1371600" cy="13716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40E0114-9553-12E6-6D21-2E0852992149}"/>
              </a:ext>
            </a:extLst>
          </p:cNvPr>
          <p:cNvGrpSpPr/>
          <p:nvPr/>
        </p:nvGrpSpPr>
        <p:grpSpPr>
          <a:xfrm>
            <a:off x="5404981" y="2485478"/>
            <a:ext cx="1352811" cy="1342580"/>
            <a:chOff x="5404981" y="2485478"/>
            <a:chExt cx="1352811" cy="1342580"/>
          </a:xfrm>
        </p:grpSpPr>
        <p:pic>
          <p:nvPicPr>
            <p:cNvPr id="17" name="Graphic 16" descr="Thermometer outline">
              <a:extLst>
                <a:ext uri="{FF2B5EF4-FFF2-40B4-BE49-F238E27FC236}">
                  <a16:creationId xmlns:a16="http://schemas.microsoft.com/office/drawing/2014/main" id="{85890858-8762-1625-F94E-114096FB2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53414" y="2913658"/>
              <a:ext cx="914400" cy="914400"/>
            </a:xfrm>
            <a:prstGeom prst="rect">
              <a:avLst/>
            </a:prstGeom>
          </p:spPr>
        </p:pic>
        <p:sp>
          <p:nvSpPr>
            <p:cNvPr id="20" name="Magnetic Disk 19">
              <a:extLst>
                <a:ext uri="{FF2B5EF4-FFF2-40B4-BE49-F238E27FC236}">
                  <a16:creationId xmlns:a16="http://schemas.microsoft.com/office/drawing/2014/main" id="{F557585E-6795-9738-28B0-CC8CF00ECAE4}"/>
                </a:ext>
              </a:extLst>
            </p:cNvPr>
            <p:cNvSpPr/>
            <p:nvPr/>
          </p:nvSpPr>
          <p:spPr>
            <a:xfrm>
              <a:off x="5404981" y="2485478"/>
              <a:ext cx="1352811" cy="1342580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4996F0C5-5B13-F129-518A-B35C8C1C4D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85778" y="3254932"/>
            <a:ext cx="1371600" cy="1371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AEE2852-121A-DEA3-AB10-8C9C23807236}"/>
              </a:ext>
            </a:extLst>
          </p:cNvPr>
          <p:cNvSpPr txBox="1"/>
          <p:nvPr/>
        </p:nvSpPr>
        <p:spPr>
          <a:xfrm>
            <a:off x="5183934" y="208861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Battery Storage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790964-6EC4-4072-85CF-7CA893B61C6D}"/>
              </a:ext>
            </a:extLst>
          </p:cNvPr>
          <p:cNvSpPr txBox="1"/>
          <p:nvPr/>
        </p:nvSpPr>
        <p:spPr>
          <a:xfrm>
            <a:off x="5127012" y="3803401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Thermal Storage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BB64357-5564-58CA-C14B-9F95E42176F8}"/>
              </a:ext>
            </a:extLst>
          </p:cNvPr>
          <p:cNvGrpSpPr/>
          <p:nvPr/>
        </p:nvGrpSpPr>
        <p:grpSpPr>
          <a:xfrm>
            <a:off x="4252868" y="4368452"/>
            <a:ext cx="3715505" cy="2229168"/>
            <a:chOff x="4252868" y="4368452"/>
            <a:chExt cx="3715505" cy="222916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4E35B94-B74C-5E14-F31F-077F3B767B65}"/>
                </a:ext>
              </a:extLst>
            </p:cNvPr>
            <p:cNvGrpSpPr/>
            <p:nvPr/>
          </p:nvGrpSpPr>
          <p:grpSpPr>
            <a:xfrm>
              <a:off x="5166987" y="4368452"/>
              <a:ext cx="1947797" cy="1305838"/>
              <a:chOff x="5166987" y="4368452"/>
              <a:chExt cx="1947797" cy="1305838"/>
            </a:xfrm>
          </p:grpSpPr>
          <p:pic>
            <p:nvPicPr>
              <p:cNvPr id="11" name="Graphic 10" descr="Power outline">
                <a:extLst>
                  <a:ext uri="{FF2B5EF4-FFF2-40B4-BE49-F238E27FC236}">
                    <a16:creationId xmlns:a16="http://schemas.microsoft.com/office/drawing/2014/main" id="{73F3224F-AEA0-A56B-639F-A3D7FFAE8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155499" y="456417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14" descr="High voltage with solid fill">
                <a:extLst>
                  <a:ext uri="{FF2B5EF4-FFF2-40B4-BE49-F238E27FC236}">
                    <a16:creationId xmlns:a16="http://schemas.microsoft.com/office/drawing/2014/main" id="{7645137B-4592-93DD-D79E-BAEBCEF9A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181600" y="456417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1" name="Process 20">
                <a:extLst>
                  <a:ext uri="{FF2B5EF4-FFF2-40B4-BE49-F238E27FC236}">
                    <a16:creationId xmlns:a16="http://schemas.microsoft.com/office/drawing/2014/main" id="{AB6DD0D9-CF2F-C2F2-A607-EEEAC4EE2B9F}"/>
                  </a:ext>
                </a:extLst>
              </p:cNvPr>
              <p:cNvSpPr/>
              <p:nvPr/>
            </p:nvSpPr>
            <p:spPr>
              <a:xfrm>
                <a:off x="5166987" y="4368452"/>
                <a:ext cx="1947797" cy="1305838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E923C76-6BD3-3EE1-FC91-174513C33CA0}"/>
                </a:ext>
              </a:extLst>
            </p:cNvPr>
            <p:cNvSpPr txBox="1"/>
            <p:nvPr/>
          </p:nvSpPr>
          <p:spPr>
            <a:xfrm>
              <a:off x="4252868" y="5674290"/>
              <a:ext cx="37155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Water Deionization &amp; Electrolysis,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Hydrogen Storage,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Fuel Cell Power Generation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48D1F20-1022-4CAB-3FBA-9625EF279923}"/>
              </a:ext>
            </a:extLst>
          </p:cNvPr>
          <p:cNvSpPr txBox="1"/>
          <p:nvPr/>
        </p:nvSpPr>
        <p:spPr>
          <a:xfrm>
            <a:off x="9826447" y="4459693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Green Hydrogen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Markets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0E12ED-B5AD-D1EB-1FAD-CA6149845766}"/>
              </a:ext>
            </a:extLst>
          </p:cNvPr>
          <p:cNvSpPr txBox="1"/>
          <p:nvPr/>
        </p:nvSpPr>
        <p:spPr>
          <a:xfrm>
            <a:off x="9941931" y="2833602"/>
            <a:ext cx="17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Markets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1C491F-F30B-BF5A-2207-6154CCFFBA69}"/>
              </a:ext>
            </a:extLst>
          </p:cNvPr>
          <p:cNvSpPr txBox="1"/>
          <p:nvPr/>
        </p:nvSpPr>
        <p:spPr>
          <a:xfrm>
            <a:off x="0" y="244988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 Power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74F876-8CC2-B70E-489F-8B20E4E3453D}"/>
              </a:ext>
            </a:extLst>
          </p:cNvPr>
          <p:cNvSpPr txBox="1"/>
          <p:nvPr/>
        </p:nvSpPr>
        <p:spPr>
          <a:xfrm>
            <a:off x="2344811" y="3745166"/>
            <a:ext cx="49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PV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5D6C8E8-C1DC-B957-65FA-23F1D1027170}"/>
              </a:ext>
            </a:extLst>
          </p:cNvPr>
          <p:cNvGrpSpPr/>
          <p:nvPr/>
        </p:nvGrpSpPr>
        <p:grpSpPr>
          <a:xfrm>
            <a:off x="605812" y="3284887"/>
            <a:ext cx="1456457" cy="1659222"/>
            <a:chOff x="168202" y="3118916"/>
            <a:chExt cx="1456457" cy="1659222"/>
          </a:xfrm>
        </p:grpSpPr>
        <p:sp>
          <p:nvSpPr>
            <p:cNvPr id="38" name="Graphic 8" descr="Satellite dish with solid fill">
              <a:extLst>
                <a:ext uri="{FF2B5EF4-FFF2-40B4-BE49-F238E27FC236}">
                  <a16:creationId xmlns:a16="http://schemas.microsoft.com/office/drawing/2014/main" id="{8B24CECF-9706-1F78-381D-BF61903AF306}"/>
                </a:ext>
              </a:extLst>
            </p:cNvPr>
            <p:cNvSpPr/>
            <p:nvPr/>
          </p:nvSpPr>
          <p:spPr>
            <a:xfrm>
              <a:off x="238904" y="3662284"/>
              <a:ext cx="892665" cy="1115854"/>
            </a:xfrm>
            <a:custGeom>
              <a:avLst/>
              <a:gdLst>
                <a:gd name="connsiteX0" fmla="*/ 762649 w 892665"/>
                <a:gd name="connsiteY0" fmla="*/ 157163 h 1115853"/>
                <a:gd name="connsiteX1" fmla="*/ 762649 w 892665"/>
                <a:gd name="connsiteY1" fmla="*/ 642938 h 1115853"/>
                <a:gd name="connsiteX2" fmla="*/ 522619 w 892665"/>
                <a:gd name="connsiteY2" fmla="*/ 402908 h 1115853"/>
                <a:gd name="connsiteX3" fmla="*/ 762649 w 892665"/>
                <a:gd name="connsiteY3" fmla="*/ 157163 h 1115853"/>
                <a:gd name="connsiteX4" fmla="*/ 234012 w 892665"/>
                <a:gd name="connsiteY4" fmla="*/ 114300 h 1115853"/>
                <a:gd name="connsiteX5" fmla="*/ 724073 w 892665"/>
                <a:gd name="connsiteY5" fmla="*/ 114300 h 1115853"/>
                <a:gd name="connsiteX6" fmla="*/ 482614 w 892665"/>
                <a:gd name="connsiteY6" fmla="*/ 364331 h 1115853"/>
                <a:gd name="connsiteX7" fmla="*/ 234012 w 892665"/>
                <a:gd name="connsiteY7" fmla="*/ 114300 h 1115853"/>
                <a:gd name="connsiteX8" fmla="*/ 219724 w 892665"/>
                <a:gd name="connsiteY8" fmla="*/ 888682 h 1115853"/>
                <a:gd name="connsiteX9" fmla="*/ 168289 w 892665"/>
                <a:gd name="connsiteY9" fmla="*/ 837248 h 1115853"/>
                <a:gd name="connsiteX10" fmla="*/ 219724 w 892665"/>
                <a:gd name="connsiteY10" fmla="*/ 725805 h 1115853"/>
                <a:gd name="connsiteX11" fmla="*/ 271159 w 892665"/>
                <a:gd name="connsiteY11" fmla="*/ 837248 h 1115853"/>
                <a:gd name="connsiteX12" fmla="*/ 219724 w 892665"/>
                <a:gd name="connsiteY12" fmla="*/ 888682 h 1115853"/>
                <a:gd name="connsiteX13" fmla="*/ 259729 w 892665"/>
                <a:gd name="connsiteY13" fmla="*/ 930116 h 1115853"/>
                <a:gd name="connsiteX14" fmla="*/ 296877 w 892665"/>
                <a:gd name="connsiteY14" fmla="*/ 892969 h 1115853"/>
                <a:gd name="connsiteX15" fmla="*/ 362599 w 892665"/>
                <a:gd name="connsiteY15" fmla="*/ 1032986 h 1115853"/>
                <a:gd name="connsiteX16" fmla="*/ 259729 w 892665"/>
                <a:gd name="connsiteY16" fmla="*/ 930116 h 1115853"/>
                <a:gd name="connsiteX17" fmla="*/ 76849 w 892665"/>
                <a:gd name="connsiteY17" fmla="*/ 1031557 h 1115853"/>
                <a:gd name="connsiteX18" fmla="*/ 142572 w 892665"/>
                <a:gd name="connsiteY18" fmla="*/ 891540 h 1115853"/>
                <a:gd name="connsiteX19" fmla="*/ 179719 w 892665"/>
                <a:gd name="connsiteY19" fmla="*/ 928688 h 1115853"/>
                <a:gd name="connsiteX20" fmla="*/ 76849 w 892665"/>
                <a:gd name="connsiteY20" fmla="*/ 1031557 h 1115853"/>
                <a:gd name="connsiteX21" fmla="*/ 219724 w 892665"/>
                <a:gd name="connsiteY21" fmla="*/ 968693 h 1115853"/>
                <a:gd name="connsiteX22" fmla="*/ 308307 w 892665"/>
                <a:gd name="connsiteY22" fmla="*/ 1057275 h 1115853"/>
                <a:gd name="connsiteX23" fmla="*/ 131142 w 892665"/>
                <a:gd name="connsiteY23" fmla="*/ 1057275 h 1115853"/>
                <a:gd name="connsiteX24" fmla="*/ 219724 w 892665"/>
                <a:gd name="connsiteY24" fmla="*/ 968693 h 1115853"/>
                <a:gd name="connsiteX25" fmla="*/ 892665 w 892665"/>
                <a:gd name="connsiteY25" fmla="*/ 774383 h 1115853"/>
                <a:gd name="connsiteX26" fmla="*/ 819799 w 892665"/>
                <a:gd name="connsiteY26" fmla="*/ 700088 h 1115853"/>
                <a:gd name="connsiteX27" fmla="*/ 819799 w 892665"/>
                <a:gd name="connsiteY27" fmla="*/ 142875 h 1115853"/>
                <a:gd name="connsiteX28" fmla="*/ 834087 w 892665"/>
                <a:gd name="connsiteY28" fmla="*/ 128588 h 1115853"/>
                <a:gd name="connsiteX29" fmla="*/ 834087 w 892665"/>
                <a:gd name="connsiteY29" fmla="*/ 42863 h 1115853"/>
                <a:gd name="connsiteX30" fmla="*/ 748362 w 892665"/>
                <a:gd name="connsiteY30" fmla="*/ 42863 h 1115853"/>
                <a:gd name="connsiteX31" fmla="*/ 734074 w 892665"/>
                <a:gd name="connsiteY31" fmla="*/ 57150 h 1115853"/>
                <a:gd name="connsiteX32" fmla="*/ 176862 w 892665"/>
                <a:gd name="connsiteY32" fmla="*/ 57150 h 1115853"/>
                <a:gd name="connsiteX33" fmla="*/ 118283 w 892665"/>
                <a:gd name="connsiteY33" fmla="*/ 0 h 1115853"/>
                <a:gd name="connsiteX34" fmla="*/ 48274 w 892665"/>
                <a:gd name="connsiteY34" fmla="*/ 272891 h 1115853"/>
                <a:gd name="connsiteX35" fmla="*/ 191149 w 892665"/>
                <a:gd name="connsiteY35" fmla="*/ 651510 h 1115853"/>
                <a:gd name="connsiteX36" fmla="*/ 3983 w 892665"/>
                <a:gd name="connsiteY36" fmla="*/ 1054418 h 1115853"/>
                <a:gd name="connsiteX37" fmla="*/ 6841 w 892665"/>
                <a:gd name="connsiteY37" fmla="*/ 1095851 h 1115853"/>
                <a:gd name="connsiteX38" fmla="*/ 42559 w 892665"/>
                <a:gd name="connsiteY38" fmla="*/ 1115854 h 1115853"/>
                <a:gd name="connsiteX39" fmla="*/ 398318 w 892665"/>
                <a:gd name="connsiteY39" fmla="*/ 1115854 h 1115853"/>
                <a:gd name="connsiteX40" fmla="*/ 434037 w 892665"/>
                <a:gd name="connsiteY40" fmla="*/ 1095851 h 1115853"/>
                <a:gd name="connsiteX41" fmla="*/ 436894 w 892665"/>
                <a:gd name="connsiteY41" fmla="*/ 1054418 h 1115853"/>
                <a:gd name="connsiteX42" fmla="*/ 288304 w 892665"/>
                <a:gd name="connsiteY42" fmla="*/ 737235 h 1115853"/>
                <a:gd name="connsiteX43" fmla="*/ 619774 w 892665"/>
                <a:gd name="connsiteY43" fmla="*/ 842963 h 1115853"/>
                <a:gd name="connsiteX44" fmla="*/ 892665 w 892665"/>
                <a:gd name="connsiteY44" fmla="*/ 774383 h 1115853"/>
                <a:gd name="connsiteX0" fmla="*/ 762649 w 892665"/>
                <a:gd name="connsiteY0" fmla="*/ 157163 h 1115854"/>
                <a:gd name="connsiteX1" fmla="*/ 762649 w 892665"/>
                <a:gd name="connsiteY1" fmla="*/ 642938 h 1115854"/>
                <a:gd name="connsiteX2" fmla="*/ 522619 w 892665"/>
                <a:gd name="connsiteY2" fmla="*/ 402908 h 1115854"/>
                <a:gd name="connsiteX3" fmla="*/ 762649 w 892665"/>
                <a:gd name="connsiteY3" fmla="*/ 157163 h 1115854"/>
                <a:gd name="connsiteX4" fmla="*/ 234012 w 892665"/>
                <a:gd name="connsiteY4" fmla="*/ 114300 h 1115854"/>
                <a:gd name="connsiteX5" fmla="*/ 724073 w 892665"/>
                <a:gd name="connsiteY5" fmla="*/ 114300 h 1115854"/>
                <a:gd name="connsiteX6" fmla="*/ 449696 w 892665"/>
                <a:gd name="connsiteY6" fmla="*/ 397249 h 1115854"/>
                <a:gd name="connsiteX7" fmla="*/ 234012 w 892665"/>
                <a:gd name="connsiteY7" fmla="*/ 114300 h 1115854"/>
                <a:gd name="connsiteX8" fmla="*/ 219724 w 892665"/>
                <a:gd name="connsiteY8" fmla="*/ 888682 h 1115854"/>
                <a:gd name="connsiteX9" fmla="*/ 168289 w 892665"/>
                <a:gd name="connsiteY9" fmla="*/ 837248 h 1115854"/>
                <a:gd name="connsiteX10" fmla="*/ 219724 w 892665"/>
                <a:gd name="connsiteY10" fmla="*/ 725805 h 1115854"/>
                <a:gd name="connsiteX11" fmla="*/ 271159 w 892665"/>
                <a:gd name="connsiteY11" fmla="*/ 837248 h 1115854"/>
                <a:gd name="connsiteX12" fmla="*/ 219724 w 892665"/>
                <a:gd name="connsiteY12" fmla="*/ 888682 h 1115854"/>
                <a:gd name="connsiteX13" fmla="*/ 259729 w 892665"/>
                <a:gd name="connsiteY13" fmla="*/ 930116 h 1115854"/>
                <a:gd name="connsiteX14" fmla="*/ 296877 w 892665"/>
                <a:gd name="connsiteY14" fmla="*/ 892969 h 1115854"/>
                <a:gd name="connsiteX15" fmla="*/ 362599 w 892665"/>
                <a:gd name="connsiteY15" fmla="*/ 1032986 h 1115854"/>
                <a:gd name="connsiteX16" fmla="*/ 259729 w 892665"/>
                <a:gd name="connsiteY16" fmla="*/ 930116 h 1115854"/>
                <a:gd name="connsiteX17" fmla="*/ 76849 w 892665"/>
                <a:gd name="connsiteY17" fmla="*/ 1031557 h 1115854"/>
                <a:gd name="connsiteX18" fmla="*/ 142572 w 892665"/>
                <a:gd name="connsiteY18" fmla="*/ 891540 h 1115854"/>
                <a:gd name="connsiteX19" fmla="*/ 179719 w 892665"/>
                <a:gd name="connsiteY19" fmla="*/ 928688 h 1115854"/>
                <a:gd name="connsiteX20" fmla="*/ 76849 w 892665"/>
                <a:gd name="connsiteY20" fmla="*/ 1031557 h 1115854"/>
                <a:gd name="connsiteX21" fmla="*/ 219724 w 892665"/>
                <a:gd name="connsiteY21" fmla="*/ 968693 h 1115854"/>
                <a:gd name="connsiteX22" fmla="*/ 308307 w 892665"/>
                <a:gd name="connsiteY22" fmla="*/ 1057275 h 1115854"/>
                <a:gd name="connsiteX23" fmla="*/ 131142 w 892665"/>
                <a:gd name="connsiteY23" fmla="*/ 1057275 h 1115854"/>
                <a:gd name="connsiteX24" fmla="*/ 219724 w 892665"/>
                <a:gd name="connsiteY24" fmla="*/ 968693 h 1115854"/>
                <a:gd name="connsiteX25" fmla="*/ 892665 w 892665"/>
                <a:gd name="connsiteY25" fmla="*/ 774383 h 1115854"/>
                <a:gd name="connsiteX26" fmla="*/ 819799 w 892665"/>
                <a:gd name="connsiteY26" fmla="*/ 700088 h 1115854"/>
                <a:gd name="connsiteX27" fmla="*/ 819799 w 892665"/>
                <a:gd name="connsiteY27" fmla="*/ 142875 h 1115854"/>
                <a:gd name="connsiteX28" fmla="*/ 834087 w 892665"/>
                <a:gd name="connsiteY28" fmla="*/ 128588 h 1115854"/>
                <a:gd name="connsiteX29" fmla="*/ 834087 w 892665"/>
                <a:gd name="connsiteY29" fmla="*/ 42863 h 1115854"/>
                <a:gd name="connsiteX30" fmla="*/ 748362 w 892665"/>
                <a:gd name="connsiteY30" fmla="*/ 42863 h 1115854"/>
                <a:gd name="connsiteX31" fmla="*/ 734074 w 892665"/>
                <a:gd name="connsiteY31" fmla="*/ 57150 h 1115854"/>
                <a:gd name="connsiteX32" fmla="*/ 176862 w 892665"/>
                <a:gd name="connsiteY32" fmla="*/ 57150 h 1115854"/>
                <a:gd name="connsiteX33" fmla="*/ 118283 w 892665"/>
                <a:gd name="connsiteY33" fmla="*/ 0 h 1115854"/>
                <a:gd name="connsiteX34" fmla="*/ 48274 w 892665"/>
                <a:gd name="connsiteY34" fmla="*/ 272891 h 1115854"/>
                <a:gd name="connsiteX35" fmla="*/ 191149 w 892665"/>
                <a:gd name="connsiteY35" fmla="*/ 651510 h 1115854"/>
                <a:gd name="connsiteX36" fmla="*/ 3983 w 892665"/>
                <a:gd name="connsiteY36" fmla="*/ 1054418 h 1115854"/>
                <a:gd name="connsiteX37" fmla="*/ 6841 w 892665"/>
                <a:gd name="connsiteY37" fmla="*/ 1095851 h 1115854"/>
                <a:gd name="connsiteX38" fmla="*/ 42559 w 892665"/>
                <a:gd name="connsiteY38" fmla="*/ 1115854 h 1115854"/>
                <a:gd name="connsiteX39" fmla="*/ 398318 w 892665"/>
                <a:gd name="connsiteY39" fmla="*/ 1115854 h 1115854"/>
                <a:gd name="connsiteX40" fmla="*/ 434037 w 892665"/>
                <a:gd name="connsiteY40" fmla="*/ 1095851 h 1115854"/>
                <a:gd name="connsiteX41" fmla="*/ 436894 w 892665"/>
                <a:gd name="connsiteY41" fmla="*/ 1054418 h 1115854"/>
                <a:gd name="connsiteX42" fmla="*/ 288304 w 892665"/>
                <a:gd name="connsiteY42" fmla="*/ 737235 h 1115854"/>
                <a:gd name="connsiteX43" fmla="*/ 619774 w 892665"/>
                <a:gd name="connsiteY43" fmla="*/ 842963 h 1115854"/>
                <a:gd name="connsiteX44" fmla="*/ 892665 w 892665"/>
                <a:gd name="connsiteY44" fmla="*/ 774383 h 1115854"/>
                <a:gd name="connsiteX0" fmla="*/ 762649 w 892665"/>
                <a:gd name="connsiteY0" fmla="*/ 157163 h 1115854"/>
                <a:gd name="connsiteX1" fmla="*/ 762649 w 892665"/>
                <a:gd name="connsiteY1" fmla="*/ 642938 h 1115854"/>
                <a:gd name="connsiteX2" fmla="*/ 522619 w 892665"/>
                <a:gd name="connsiteY2" fmla="*/ 402908 h 1115854"/>
                <a:gd name="connsiteX3" fmla="*/ 762649 w 892665"/>
                <a:gd name="connsiteY3" fmla="*/ 157163 h 1115854"/>
                <a:gd name="connsiteX4" fmla="*/ 168175 w 892665"/>
                <a:gd name="connsiteY4" fmla="*/ 59436 h 1115854"/>
                <a:gd name="connsiteX5" fmla="*/ 724073 w 892665"/>
                <a:gd name="connsiteY5" fmla="*/ 114300 h 1115854"/>
                <a:gd name="connsiteX6" fmla="*/ 449696 w 892665"/>
                <a:gd name="connsiteY6" fmla="*/ 397249 h 1115854"/>
                <a:gd name="connsiteX7" fmla="*/ 168175 w 892665"/>
                <a:gd name="connsiteY7" fmla="*/ 59436 h 1115854"/>
                <a:gd name="connsiteX8" fmla="*/ 219724 w 892665"/>
                <a:gd name="connsiteY8" fmla="*/ 888682 h 1115854"/>
                <a:gd name="connsiteX9" fmla="*/ 168289 w 892665"/>
                <a:gd name="connsiteY9" fmla="*/ 837248 h 1115854"/>
                <a:gd name="connsiteX10" fmla="*/ 219724 w 892665"/>
                <a:gd name="connsiteY10" fmla="*/ 725805 h 1115854"/>
                <a:gd name="connsiteX11" fmla="*/ 271159 w 892665"/>
                <a:gd name="connsiteY11" fmla="*/ 837248 h 1115854"/>
                <a:gd name="connsiteX12" fmla="*/ 219724 w 892665"/>
                <a:gd name="connsiteY12" fmla="*/ 888682 h 1115854"/>
                <a:gd name="connsiteX13" fmla="*/ 259729 w 892665"/>
                <a:gd name="connsiteY13" fmla="*/ 930116 h 1115854"/>
                <a:gd name="connsiteX14" fmla="*/ 296877 w 892665"/>
                <a:gd name="connsiteY14" fmla="*/ 892969 h 1115854"/>
                <a:gd name="connsiteX15" fmla="*/ 362599 w 892665"/>
                <a:gd name="connsiteY15" fmla="*/ 1032986 h 1115854"/>
                <a:gd name="connsiteX16" fmla="*/ 259729 w 892665"/>
                <a:gd name="connsiteY16" fmla="*/ 930116 h 1115854"/>
                <a:gd name="connsiteX17" fmla="*/ 76849 w 892665"/>
                <a:gd name="connsiteY17" fmla="*/ 1031557 h 1115854"/>
                <a:gd name="connsiteX18" fmla="*/ 142572 w 892665"/>
                <a:gd name="connsiteY18" fmla="*/ 891540 h 1115854"/>
                <a:gd name="connsiteX19" fmla="*/ 179719 w 892665"/>
                <a:gd name="connsiteY19" fmla="*/ 928688 h 1115854"/>
                <a:gd name="connsiteX20" fmla="*/ 76849 w 892665"/>
                <a:gd name="connsiteY20" fmla="*/ 1031557 h 1115854"/>
                <a:gd name="connsiteX21" fmla="*/ 219724 w 892665"/>
                <a:gd name="connsiteY21" fmla="*/ 968693 h 1115854"/>
                <a:gd name="connsiteX22" fmla="*/ 308307 w 892665"/>
                <a:gd name="connsiteY22" fmla="*/ 1057275 h 1115854"/>
                <a:gd name="connsiteX23" fmla="*/ 131142 w 892665"/>
                <a:gd name="connsiteY23" fmla="*/ 1057275 h 1115854"/>
                <a:gd name="connsiteX24" fmla="*/ 219724 w 892665"/>
                <a:gd name="connsiteY24" fmla="*/ 968693 h 1115854"/>
                <a:gd name="connsiteX25" fmla="*/ 892665 w 892665"/>
                <a:gd name="connsiteY25" fmla="*/ 774383 h 1115854"/>
                <a:gd name="connsiteX26" fmla="*/ 819799 w 892665"/>
                <a:gd name="connsiteY26" fmla="*/ 700088 h 1115854"/>
                <a:gd name="connsiteX27" fmla="*/ 819799 w 892665"/>
                <a:gd name="connsiteY27" fmla="*/ 142875 h 1115854"/>
                <a:gd name="connsiteX28" fmla="*/ 834087 w 892665"/>
                <a:gd name="connsiteY28" fmla="*/ 128588 h 1115854"/>
                <a:gd name="connsiteX29" fmla="*/ 834087 w 892665"/>
                <a:gd name="connsiteY29" fmla="*/ 42863 h 1115854"/>
                <a:gd name="connsiteX30" fmla="*/ 748362 w 892665"/>
                <a:gd name="connsiteY30" fmla="*/ 42863 h 1115854"/>
                <a:gd name="connsiteX31" fmla="*/ 734074 w 892665"/>
                <a:gd name="connsiteY31" fmla="*/ 57150 h 1115854"/>
                <a:gd name="connsiteX32" fmla="*/ 176862 w 892665"/>
                <a:gd name="connsiteY32" fmla="*/ 57150 h 1115854"/>
                <a:gd name="connsiteX33" fmla="*/ 118283 w 892665"/>
                <a:gd name="connsiteY33" fmla="*/ 0 h 1115854"/>
                <a:gd name="connsiteX34" fmla="*/ 48274 w 892665"/>
                <a:gd name="connsiteY34" fmla="*/ 272891 h 1115854"/>
                <a:gd name="connsiteX35" fmla="*/ 191149 w 892665"/>
                <a:gd name="connsiteY35" fmla="*/ 651510 h 1115854"/>
                <a:gd name="connsiteX36" fmla="*/ 3983 w 892665"/>
                <a:gd name="connsiteY36" fmla="*/ 1054418 h 1115854"/>
                <a:gd name="connsiteX37" fmla="*/ 6841 w 892665"/>
                <a:gd name="connsiteY37" fmla="*/ 1095851 h 1115854"/>
                <a:gd name="connsiteX38" fmla="*/ 42559 w 892665"/>
                <a:gd name="connsiteY38" fmla="*/ 1115854 h 1115854"/>
                <a:gd name="connsiteX39" fmla="*/ 398318 w 892665"/>
                <a:gd name="connsiteY39" fmla="*/ 1115854 h 1115854"/>
                <a:gd name="connsiteX40" fmla="*/ 434037 w 892665"/>
                <a:gd name="connsiteY40" fmla="*/ 1095851 h 1115854"/>
                <a:gd name="connsiteX41" fmla="*/ 436894 w 892665"/>
                <a:gd name="connsiteY41" fmla="*/ 1054418 h 1115854"/>
                <a:gd name="connsiteX42" fmla="*/ 288304 w 892665"/>
                <a:gd name="connsiteY42" fmla="*/ 737235 h 1115854"/>
                <a:gd name="connsiteX43" fmla="*/ 619774 w 892665"/>
                <a:gd name="connsiteY43" fmla="*/ 842963 h 1115854"/>
                <a:gd name="connsiteX44" fmla="*/ 892665 w 892665"/>
                <a:gd name="connsiteY44" fmla="*/ 774383 h 1115854"/>
                <a:gd name="connsiteX0" fmla="*/ 762649 w 892665"/>
                <a:gd name="connsiteY0" fmla="*/ 157163 h 1115854"/>
                <a:gd name="connsiteX1" fmla="*/ 762649 w 892665"/>
                <a:gd name="connsiteY1" fmla="*/ 642938 h 1115854"/>
                <a:gd name="connsiteX2" fmla="*/ 522619 w 892665"/>
                <a:gd name="connsiteY2" fmla="*/ 402908 h 1115854"/>
                <a:gd name="connsiteX3" fmla="*/ 762649 w 892665"/>
                <a:gd name="connsiteY3" fmla="*/ 157163 h 1115854"/>
                <a:gd name="connsiteX4" fmla="*/ 168175 w 892665"/>
                <a:gd name="connsiteY4" fmla="*/ 59436 h 1115854"/>
                <a:gd name="connsiteX5" fmla="*/ 724073 w 892665"/>
                <a:gd name="connsiteY5" fmla="*/ 114300 h 1115854"/>
                <a:gd name="connsiteX6" fmla="*/ 449696 w 892665"/>
                <a:gd name="connsiteY6" fmla="*/ 397249 h 1115854"/>
                <a:gd name="connsiteX7" fmla="*/ 168175 w 892665"/>
                <a:gd name="connsiteY7" fmla="*/ 59436 h 1115854"/>
                <a:gd name="connsiteX8" fmla="*/ 219724 w 892665"/>
                <a:gd name="connsiteY8" fmla="*/ 888682 h 1115854"/>
                <a:gd name="connsiteX9" fmla="*/ 168289 w 892665"/>
                <a:gd name="connsiteY9" fmla="*/ 837248 h 1115854"/>
                <a:gd name="connsiteX10" fmla="*/ 219724 w 892665"/>
                <a:gd name="connsiteY10" fmla="*/ 725805 h 1115854"/>
                <a:gd name="connsiteX11" fmla="*/ 271159 w 892665"/>
                <a:gd name="connsiteY11" fmla="*/ 837248 h 1115854"/>
                <a:gd name="connsiteX12" fmla="*/ 219724 w 892665"/>
                <a:gd name="connsiteY12" fmla="*/ 888682 h 1115854"/>
                <a:gd name="connsiteX13" fmla="*/ 259729 w 892665"/>
                <a:gd name="connsiteY13" fmla="*/ 930116 h 1115854"/>
                <a:gd name="connsiteX14" fmla="*/ 296877 w 892665"/>
                <a:gd name="connsiteY14" fmla="*/ 892969 h 1115854"/>
                <a:gd name="connsiteX15" fmla="*/ 362599 w 892665"/>
                <a:gd name="connsiteY15" fmla="*/ 1032986 h 1115854"/>
                <a:gd name="connsiteX16" fmla="*/ 259729 w 892665"/>
                <a:gd name="connsiteY16" fmla="*/ 930116 h 1115854"/>
                <a:gd name="connsiteX17" fmla="*/ 76849 w 892665"/>
                <a:gd name="connsiteY17" fmla="*/ 1031557 h 1115854"/>
                <a:gd name="connsiteX18" fmla="*/ 142572 w 892665"/>
                <a:gd name="connsiteY18" fmla="*/ 891540 h 1115854"/>
                <a:gd name="connsiteX19" fmla="*/ 179719 w 892665"/>
                <a:gd name="connsiteY19" fmla="*/ 928688 h 1115854"/>
                <a:gd name="connsiteX20" fmla="*/ 76849 w 892665"/>
                <a:gd name="connsiteY20" fmla="*/ 1031557 h 1115854"/>
                <a:gd name="connsiteX21" fmla="*/ 219724 w 892665"/>
                <a:gd name="connsiteY21" fmla="*/ 968693 h 1115854"/>
                <a:gd name="connsiteX22" fmla="*/ 308307 w 892665"/>
                <a:gd name="connsiteY22" fmla="*/ 1057275 h 1115854"/>
                <a:gd name="connsiteX23" fmla="*/ 131142 w 892665"/>
                <a:gd name="connsiteY23" fmla="*/ 1057275 h 1115854"/>
                <a:gd name="connsiteX24" fmla="*/ 219724 w 892665"/>
                <a:gd name="connsiteY24" fmla="*/ 968693 h 1115854"/>
                <a:gd name="connsiteX25" fmla="*/ 892665 w 892665"/>
                <a:gd name="connsiteY25" fmla="*/ 774383 h 1115854"/>
                <a:gd name="connsiteX26" fmla="*/ 819799 w 892665"/>
                <a:gd name="connsiteY26" fmla="*/ 700088 h 1115854"/>
                <a:gd name="connsiteX27" fmla="*/ 819799 w 892665"/>
                <a:gd name="connsiteY27" fmla="*/ 142875 h 1115854"/>
                <a:gd name="connsiteX28" fmla="*/ 834087 w 892665"/>
                <a:gd name="connsiteY28" fmla="*/ 128588 h 1115854"/>
                <a:gd name="connsiteX29" fmla="*/ 834087 w 892665"/>
                <a:gd name="connsiteY29" fmla="*/ 42863 h 1115854"/>
                <a:gd name="connsiteX30" fmla="*/ 748362 w 892665"/>
                <a:gd name="connsiteY30" fmla="*/ 42863 h 1115854"/>
                <a:gd name="connsiteX31" fmla="*/ 734074 w 892665"/>
                <a:gd name="connsiteY31" fmla="*/ 57150 h 1115854"/>
                <a:gd name="connsiteX32" fmla="*/ 143944 w 892665"/>
                <a:gd name="connsiteY32" fmla="*/ 16917 h 1115854"/>
                <a:gd name="connsiteX33" fmla="*/ 118283 w 892665"/>
                <a:gd name="connsiteY33" fmla="*/ 0 h 1115854"/>
                <a:gd name="connsiteX34" fmla="*/ 48274 w 892665"/>
                <a:gd name="connsiteY34" fmla="*/ 272891 h 1115854"/>
                <a:gd name="connsiteX35" fmla="*/ 191149 w 892665"/>
                <a:gd name="connsiteY35" fmla="*/ 651510 h 1115854"/>
                <a:gd name="connsiteX36" fmla="*/ 3983 w 892665"/>
                <a:gd name="connsiteY36" fmla="*/ 1054418 h 1115854"/>
                <a:gd name="connsiteX37" fmla="*/ 6841 w 892665"/>
                <a:gd name="connsiteY37" fmla="*/ 1095851 h 1115854"/>
                <a:gd name="connsiteX38" fmla="*/ 42559 w 892665"/>
                <a:gd name="connsiteY38" fmla="*/ 1115854 h 1115854"/>
                <a:gd name="connsiteX39" fmla="*/ 398318 w 892665"/>
                <a:gd name="connsiteY39" fmla="*/ 1115854 h 1115854"/>
                <a:gd name="connsiteX40" fmla="*/ 434037 w 892665"/>
                <a:gd name="connsiteY40" fmla="*/ 1095851 h 1115854"/>
                <a:gd name="connsiteX41" fmla="*/ 436894 w 892665"/>
                <a:gd name="connsiteY41" fmla="*/ 1054418 h 1115854"/>
                <a:gd name="connsiteX42" fmla="*/ 288304 w 892665"/>
                <a:gd name="connsiteY42" fmla="*/ 737235 h 1115854"/>
                <a:gd name="connsiteX43" fmla="*/ 619774 w 892665"/>
                <a:gd name="connsiteY43" fmla="*/ 842963 h 1115854"/>
                <a:gd name="connsiteX44" fmla="*/ 892665 w 892665"/>
                <a:gd name="connsiteY44" fmla="*/ 774383 h 111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92665" h="1115854">
                  <a:moveTo>
                    <a:pt x="762649" y="157163"/>
                  </a:moveTo>
                  <a:lnTo>
                    <a:pt x="762649" y="642938"/>
                  </a:lnTo>
                  <a:lnTo>
                    <a:pt x="522619" y="402908"/>
                  </a:lnTo>
                  <a:lnTo>
                    <a:pt x="762649" y="157163"/>
                  </a:lnTo>
                  <a:close/>
                  <a:moveTo>
                    <a:pt x="168175" y="59436"/>
                  </a:moveTo>
                  <a:lnTo>
                    <a:pt x="724073" y="114300"/>
                  </a:lnTo>
                  <a:lnTo>
                    <a:pt x="449696" y="397249"/>
                  </a:lnTo>
                  <a:cubicBezTo>
                    <a:pt x="366829" y="313905"/>
                    <a:pt x="251042" y="142780"/>
                    <a:pt x="168175" y="59436"/>
                  </a:cubicBezTo>
                  <a:close/>
                  <a:moveTo>
                    <a:pt x="219724" y="888682"/>
                  </a:moveTo>
                  <a:lnTo>
                    <a:pt x="168289" y="837248"/>
                  </a:lnTo>
                  <a:lnTo>
                    <a:pt x="219724" y="725805"/>
                  </a:lnTo>
                  <a:lnTo>
                    <a:pt x="271159" y="837248"/>
                  </a:lnTo>
                  <a:lnTo>
                    <a:pt x="219724" y="888682"/>
                  </a:lnTo>
                  <a:close/>
                  <a:moveTo>
                    <a:pt x="259729" y="930116"/>
                  </a:moveTo>
                  <a:lnTo>
                    <a:pt x="296877" y="892969"/>
                  </a:lnTo>
                  <a:lnTo>
                    <a:pt x="362599" y="1032986"/>
                  </a:lnTo>
                  <a:lnTo>
                    <a:pt x="259729" y="930116"/>
                  </a:lnTo>
                  <a:close/>
                  <a:moveTo>
                    <a:pt x="76849" y="1031557"/>
                  </a:moveTo>
                  <a:lnTo>
                    <a:pt x="142572" y="891540"/>
                  </a:lnTo>
                  <a:lnTo>
                    <a:pt x="179719" y="928688"/>
                  </a:lnTo>
                  <a:lnTo>
                    <a:pt x="76849" y="1031557"/>
                  </a:lnTo>
                  <a:close/>
                  <a:moveTo>
                    <a:pt x="219724" y="968693"/>
                  </a:moveTo>
                  <a:lnTo>
                    <a:pt x="308307" y="1057275"/>
                  </a:lnTo>
                  <a:lnTo>
                    <a:pt x="131142" y="1057275"/>
                  </a:lnTo>
                  <a:lnTo>
                    <a:pt x="219724" y="968693"/>
                  </a:lnTo>
                  <a:close/>
                  <a:moveTo>
                    <a:pt x="892665" y="774383"/>
                  </a:moveTo>
                  <a:lnTo>
                    <a:pt x="819799" y="700088"/>
                  </a:lnTo>
                  <a:lnTo>
                    <a:pt x="819799" y="142875"/>
                  </a:lnTo>
                  <a:lnTo>
                    <a:pt x="834087" y="128588"/>
                  </a:lnTo>
                  <a:cubicBezTo>
                    <a:pt x="858376" y="104299"/>
                    <a:pt x="858376" y="67151"/>
                    <a:pt x="834087" y="42863"/>
                  </a:cubicBezTo>
                  <a:cubicBezTo>
                    <a:pt x="809798" y="18574"/>
                    <a:pt x="772651" y="18574"/>
                    <a:pt x="748362" y="42863"/>
                  </a:cubicBezTo>
                  <a:lnTo>
                    <a:pt x="734074" y="57150"/>
                  </a:lnTo>
                  <a:lnTo>
                    <a:pt x="143944" y="16917"/>
                  </a:lnTo>
                  <a:lnTo>
                    <a:pt x="118283" y="0"/>
                  </a:lnTo>
                  <a:cubicBezTo>
                    <a:pt x="73992" y="80010"/>
                    <a:pt x="48274" y="174308"/>
                    <a:pt x="48274" y="272891"/>
                  </a:cubicBezTo>
                  <a:cubicBezTo>
                    <a:pt x="48274" y="418624"/>
                    <a:pt x="102567" y="550069"/>
                    <a:pt x="191149" y="651510"/>
                  </a:cubicBezTo>
                  <a:lnTo>
                    <a:pt x="3983" y="1054418"/>
                  </a:lnTo>
                  <a:cubicBezTo>
                    <a:pt x="-1732" y="1067276"/>
                    <a:pt x="-1732" y="1082993"/>
                    <a:pt x="6841" y="1095851"/>
                  </a:cubicBezTo>
                  <a:cubicBezTo>
                    <a:pt x="15413" y="1108710"/>
                    <a:pt x="28272" y="1115854"/>
                    <a:pt x="42559" y="1115854"/>
                  </a:cubicBezTo>
                  <a:lnTo>
                    <a:pt x="398318" y="1115854"/>
                  </a:lnTo>
                  <a:cubicBezTo>
                    <a:pt x="412605" y="1115854"/>
                    <a:pt x="426893" y="1108710"/>
                    <a:pt x="434037" y="1095851"/>
                  </a:cubicBezTo>
                  <a:cubicBezTo>
                    <a:pt x="441180" y="1082993"/>
                    <a:pt x="442609" y="1068705"/>
                    <a:pt x="436894" y="1054418"/>
                  </a:cubicBezTo>
                  <a:lnTo>
                    <a:pt x="288304" y="737235"/>
                  </a:lnTo>
                  <a:cubicBezTo>
                    <a:pt x="382602" y="802957"/>
                    <a:pt x="496902" y="842963"/>
                    <a:pt x="619774" y="842963"/>
                  </a:cubicBezTo>
                  <a:cubicBezTo>
                    <a:pt x="718358" y="844391"/>
                    <a:pt x="811227" y="817245"/>
                    <a:pt x="892665" y="774383"/>
                  </a:cubicBezTo>
                  <a:close/>
                </a:path>
              </a:pathLst>
            </a:custGeom>
            <a:solidFill>
              <a:srgbClr val="000000"/>
            </a:solidFill>
            <a:ln w="14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Moon 38">
              <a:extLst>
                <a:ext uri="{FF2B5EF4-FFF2-40B4-BE49-F238E27FC236}">
                  <a16:creationId xmlns:a16="http://schemas.microsoft.com/office/drawing/2014/main" id="{5FAFD577-C09A-F9B6-6259-97396B553F5B}"/>
                </a:ext>
              </a:extLst>
            </p:cNvPr>
            <p:cNvSpPr/>
            <p:nvPr/>
          </p:nvSpPr>
          <p:spPr>
            <a:xfrm rot="18840457">
              <a:off x="651286" y="3535717"/>
              <a:ext cx="136733" cy="1102902"/>
            </a:xfrm>
            <a:prstGeom prst="moon">
              <a:avLst>
                <a:gd name="adj" fmla="val 3524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irect Access Storage 39">
              <a:extLst>
                <a:ext uri="{FF2B5EF4-FFF2-40B4-BE49-F238E27FC236}">
                  <a16:creationId xmlns:a16="http://schemas.microsoft.com/office/drawing/2014/main" id="{A1FAF433-14BC-8995-6172-4B6CA0B28F28}"/>
                </a:ext>
              </a:extLst>
            </p:cNvPr>
            <p:cNvSpPr/>
            <p:nvPr/>
          </p:nvSpPr>
          <p:spPr>
            <a:xfrm rot="18922990">
              <a:off x="495064" y="3118916"/>
              <a:ext cx="1129595" cy="1192900"/>
            </a:xfrm>
            <a:prstGeom prst="flowChartMagneticDrum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C88B99E-3D5E-3261-281C-37A64EABB916}"/>
              </a:ext>
            </a:extLst>
          </p:cNvPr>
          <p:cNvSpPr txBox="1"/>
          <p:nvPr/>
        </p:nvSpPr>
        <p:spPr>
          <a:xfrm>
            <a:off x="-20130" y="492135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Concentrated Solar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B89AAC7-D105-9D55-3DCD-ED69808374A1}"/>
              </a:ext>
            </a:extLst>
          </p:cNvPr>
          <p:cNvSpPr/>
          <p:nvPr/>
        </p:nvSpPr>
        <p:spPr>
          <a:xfrm>
            <a:off x="3953243" y="895403"/>
            <a:ext cx="182880" cy="18288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C305267-6D9A-1DAF-944D-26B3432796CB}"/>
              </a:ext>
            </a:extLst>
          </p:cNvPr>
          <p:cNvCxnSpPr>
            <a:stCxn id="35" idx="3"/>
            <a:endCxn id="45" idx="2"/>
          </p:cNvCxnSpPr>
          <p:nvPr/>
        </p:nvCxnSpPr>
        <p:spPr>
          <a:xfrm flipV="1">
            <a:off x="1428596" y="986843"/>
            <a:ext cx="2524647" cy="1647706"/>
          </a:xfrm>
          <a:prstGeom prst="bentConnector3">
            <a:avLst>
              <a:gd name="adj1" fmla="val 17254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C7DB5EC-07B4-D350-A9F8-F6C426DE9D5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2508" y="1554392"/>
            <a:ext cx="3736320" cy="2628283"/>
          </a:xfrm>
          <a:prstGeom prst="bentConnector3">
            <a:avLst>
              <a:gd name="adj1" fmla="val -112"/>
            </a:avLst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D490C5-7866-50A9-F52E-9A080BDFF0FC}"/>
              </a:ext>
            </a:extLst>
          </p:cNvPr>
          <p:cNvCxnSpPr>
            <a:cxnSpLocks/>
          </p:cNvCxnSpPr>
          <p:nvPr/>
        </p:nvCxnSpPr>
        <p:spPr>
          <a:xfrm>
            <a:off x="2810243" y="3929832"/>
            <a:ext cx="89456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A9E44B6-E4F5-CE75-3B78-6875D5158938}"/>
              </a:ext>
            </a:extLst>
          </p:cNvPr>
          <p:cNvCxnSpPr/>
          <p:nvPr/>
        </p:nvCxnSpPr>
        <p:spPr>
          <a:xfrm>
            <a:off x="1122846" y="4914900"/>
            <a:ext cx="40018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128AEB6C-6587-DF2F-2CE6-91155B6510E3}"/>
              </a:ext>
            </a:extLst>
          </p:cNvPr>
          <p:cNvCxnSpPr>
            <a:cxnSpLocks/>
            <a:endCxn id="20" idx="2"/>
          </p:cNvCxnSpPr>
          <p:nvPr/>
        </p:nvCxnSpPr>
        <p:spPr>
          <a:xfrm rot="5400000" flipH="1" flipV="1">
            <a:off x="3796818" y="3313195"/>
            <a:ext cx="1764590" cy="1451736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2A2E7368-7D93-A9EC-F343-A312E17AD178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4136123" y="986843"/>
            <a:ext cx="6189810" cy="1180892"/>
          </a:xfrm>
          <a:prstGeom prst="bentConnector3">
            <a:avLst>
              <a:gd name="adj1" fmla="val 86667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92FC3150-570F-07AF-BAF1-7853C4B55773}"/>
              </a:ext>
            </a:extLst>
          </p:cNvPr>
          <p:cNvCxnSpPr>
            <a:cxnSpLocks/>
            <a:endCxn id="45" idx="4"/>
          </p:cNvCxnSpPr>
          <p:nvPr/>
        </p:nvCxnSpPr>
        <p:spPr>
          <a:xfrm rot="16200000" flipV="1">
            <a:off x="2698045" y="2424922"/>
            <a:ext cx="3738757" cy="1045479"/>
          </a:xfrm>
          <a:prstGeom prst="bentConnector3">
            <a:avLst>
              <a:gd name="adj1" fmla="val 120"/>
            </a:avLst>
          </a:prstGeom>
          <a:ln w="28575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4FA2169-CEE1-E915-885C-69C6140657CC}"/>
              </a:ext>
            </a:extLst>
          </p:cNvPr>
          <p:cNvCxnSpPr/>
          <p:nvPr/>
        </p:nvCxnSpPr>
        <p:spPr>
          <a:xfrm>
            <a:off x="4044683" y="3060079"/>
            <a:ext cx="136029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AFF8CDA-337D-17FF-CA92-9E94C617143B}"/>
              </a:ext>
            </a:extLst>
          </p:cNvPr>
          <p:cNvCxnSpPr/>
          <p:nvPr/>
        </p:nvCxnSpPr>
        <p:spPr>
          <a:xfrm>
            <a:off x="4044683" y="1817401"/>
            <a:ext cx="136029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7470012-2110-F122-4715-7658CC8CC83A}"/>
              </a:ext>
            </a:extLst>
          </p:cNvPr>
          <p:cNvGrpSpPr/>
          <p:nvPr/>
        </p:nvGrpSpPr>
        <p:grpSpPr>
          <a:xfrm>
            <a:off x="9929107" y="5438210"/>
            <a:ext cx="1736374" cy="1314911"/>
            <a:chOff x="10221759" y="5505979"/>
            <a:chExt cx="1736374" cy="1314911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6AB6BBCD-35DA-3B25-05A9-1DBEA71BBB11}"/>
                </a:ext>
              </a:extLst>
            </p:cNvPr>
            <p:cNvCxnSpPr/>
            <p:nvPr/>
          </p:nvCxnSpPr>
          <p:spPr>
            <a:xfrm>
              <a:off x="10409793" y="5505979"/>
              <a:ext cx="13602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C23D96D-5029-8F58-6191-76640ED749A7}"/>
                </a:ext>
              </a:extLst>
            </p:cNvPr>
            <p:cNvCxnSpPr/>
            <p:nvPr/>
          </p:nvCxnSpPr>
          <p:spPr>
            <a:xfrm>
              <a:off x="10409793" y="5957055"/>
              <a:ext cx="136029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6C801E55-9E41-595C-1852-6A3B1707D09B}"/>
                </a:ext>
              </a:extLst>
            </p:cNvPr>
            <p:cNvCxnSpPr/>
            <p:nvPr/>
          </p:nvCxnSpPr>
          <p:spPr>
            <a:xfrm>
              <a:off x="10409793" y="6444747"/>
              <a:ext cx="1360298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4A95E7B-C519-1B0A-611B-8ED820A85049}"/>
                </a:ext>
              </a:extLst>
            </p:cNvPr>
            <p:cNvSpPr txBox="1"/>
            <p:nvPr/>
          </p:nvSpPr>
          <p:spPr>
            <a:xfrm>
              <a:off x="10409793" y="5505979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Power Flow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F95EEF0-EC56-81F3-908F-8D8E7268E7C4}"/>
                </a:ext>
              </a:extLst>
            </p:cNvPr>
            <p:cNvSpPr txBox="1"/>
            <p:nvPr/>
          </p:nvSpPr>
          <p:spPr>
            <a:xfrm>
              <a:off x="10478238" y="5957055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Heat Flow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F4DAFE2-372A-24CA-2B82-CF00B4CBB552}"/>
                </a:ext>
              </a:extLst>
            </p:cNvPr>
            <p:cNvSpPr txBox="1"/>
            <p:nvPr/>
          </p:nvSpPr>
          <p:spPr>
            <a:xfrm>
              <a:off x="10221759" y="6451558"/>
              <a:ext cx="1736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Hydrogen Flow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27B3EC8-0E5B-E121-0350-9118199936DF}"/>
              </a:ext>
            </a:extLst>
          </p:cNvPr>
          <p:cNvSpPr/>
          <p:nvPr/>
        </p:nvSpPr>
        <p:spPr>
          <a:xfrm>
            <a:off x="9929107" y="5293786"/>
            <a:ext cx="1690379" cy="14216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C2F4317A-4694-395A-5DCC-726EB553F526}"/>
              </a:ext>
            </a:extLst>
          </p:cNvPr>
          <p:cNvCxnSpPr>
            <a:stCxn id="21" idx="3"/>
          </p:cNvCxnSpPr>
          <p:nvPr/>
        </p:nvCxnSpPr>
        <p:spPr>
          <a:xfrm flipV="1">
            <a:off x="7114784" y="3929832"/>
            <a:ext cx="3211149" cy="1091539"/>
          </a:xfrm>
          <a:prstGeom prst="bentConnector3">
            <a:avLst>
              <a:gd name="adj1" fmla="val 75272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943430-F446-23A6-616F-E8EE4A249F41}"/>
                  </a:ext>
                </a:extLst>
              </p:cNvPr>
              <p:cNvSpPr txBox="1"/>
              <p:nvPr/>
            </p:nvSpPr>
            <p:spPr>
              <a:xfrm>
                <a:off x="2246604" y="4885814"/>
                <a:ext cx="703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𝐶𝑆𝑃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943430-F446-23A6-616F-E8EE4A249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604" y="4885814"/>
                <a:ext cx="70397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39D2AA-593D-D70E-5F97-F8BD0275838A}"/>
                  </a:ext>
                </a:extLst>
              </p:cNvPr>
              <p:cNvSpPr txBox="1"/>
              <p:nvPr/>
            </p:nvSpPr>
            <p:spPr>
              <a:xfrm>
                <a:off x="4578861" y="3148041"/>
                <a:ext cx="60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39D2AA-593D-D70E-5F97-F8BD02758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861" y="3148041"/>
                <a:ext cx="60414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13053A0-9FDE-3D90-2691-2638C68F296D}"/>
                  </a:ext>
                </a:extLst>
              </p:cNvPr>
              <p:cNvSpPr txBox="1"/>
              <p:nvPr/>
            </p:nvSpPr>
            <p:spPr>
              <a:xfrm>
                <a:off x="3707481" y="4933527"/>
                <a:ext cx="1444370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𝐸𝑙𝑒𝑐𝑡𝑟𝑜𝑙𝑦𝑧𝑒𝑟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13053A0-9FDE-3D90-2691-2638C68F2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481" y="4933527"/>
                <a:ext cx="1444370" cy="391261"/>
              </a:xfrm>
              <a:prstGeom prst="rect">
                <a:avLst/>
              </a:prstGeom>
              <a:blipFill>
                <a:blip r:embed="rId2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3B2C6C1-A9EA-6E1F-C681-97596236598B}"/>
              </a:ext>
            </a:extLst>
          </p:cNvPr>
          <p:cNvSpPr txBox="1"/>
          <p:nvPr/>
        </p:nvSpPr>
        <p:spPr>
          <a:xfrm>
            <a:off x="4832676" y="0"/>
            <a:ext cx="2526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Heat Integration</a:t>
            </a:r>
          </a:p>
        </p:txBody>
      </p:sp>
    </p:spTree>
    <p:extLst>
      <p:ext uri="{BB962C8B-B14F-4D97-AF65-F5344CB8AC3E}">
        <p14:creationId xmlns:p14="http://schemas.microsoft.com/office/powerpoint/2010/main" val="259827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olar Panels with solid fill">
            <a:extLst>
              <a:ext uri="{FF2B5EF4-FFF2-40B4-BE49-F238E27FC236}">
                <a16:creationId xmlns:a16="http://schemas.microsoft.com/office/drawing/2014/main" id="{3BF39A8C-6F89-8432-0E27-7C1E0DFC9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4061" y="2456458"/>
            <a:ext cx="1371600" cy="1371600"/>
          </a:xfrm>
          <a:prstGeom prst="rect">
            <a:avLst/>
          </a:prstGeom>
        </p:spPr>
      </p:pic>
      <p:pic>
        <p:nvPicPr>
          <p:cNvPr id="7" name="Graphic 6" descr="Wind Turbines with solid fill">
            <a:extLst>
              <a:ext uri="{FF2B5EF4-FFF2-40B4-BE49-F238E27FC236}">
                <a16:creationId xmlns:a16="http://schemas.microsoft.com/office/drawing/2014/main" id="{10BA3F90-CF7E-96E9-CE68-88DDF82E8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078283"/>
            <a:ext cx="1371600" cy="1371600"/>
          </a:xfrm>
          <a:prstGeom prst="rect">
            <a:avLst/>
          </a:prstGeom>
        </p:spPr>
      </p:pic>
      <p:pic>
        <p:nvPicPr>
          <p:cNvPr id="13" name="Graphic 12" descr="Electric Tower with solid fill">
            <a:extLst>
              <a:ext uri="{FF2B5EF4-FFF2-40B4-BE49-F238E27FC236}">
                <a16:creationId xmlns:a16="http://schemas.microsoft.com/office/drawing/2014/main" id="{BDB92F01-7A05-05B2-A314-91A5955768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17899" y="1481935"/>
            <a:ext cx="1371600" cy="1371600"/>
          </a:xfrm>
          <a:prstGeom prst="rect">
            <a:avLst/>
          </a:prstGeom>
        </p:spPr>
      </p:pic>
      <p:pic>
        <p:nvPicPr>
          <p:cNvPr id="19" name="Graphic 18" descr="Battery charging with solid fill">
            <a:extLst>
              <a:ext uri="{FF2B5EF4-FFF2-40B4-BE49-F238E27FC236}">
                <a16:creationId xmlns:a16="http://schemas.microsoft.com/office/drawing/2014/main" id="{C46CA910-0634-8941-B764-6B9F90A6F0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1969" y="939665"/>
            <a:ext cx="1371600" cy="13716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40E0114-9553-12E6-6D21-2E0852992149}"/>
              </a:ext>
            </a:extLst>
          </p:cNvPr>
          <p:cNvGrpSpPr/>
          <p:nvPr/>
        </p:nvGrpSpPr>
        <p:grpSpPr>
          <a:xfrm>
            <a:off x="5404981" y="2485478"/>
            <a:ext cx="1352811" cy="1342580"/>
            <a:chOff x="5404981" y="2485478"/>
            <a:chExt cx="1352811" cy="1342580"/>
          </a:xfrm>
        </p:grpSpPr>
        <p:pic>
          <p:nvPicPr>
            <p:cNvPr id="17" name="Graphic 16" descr="Thermometer outline">
              <a:extLst>
                <a:ext uri="{FF2B5EF4-FFF2-40B4-BE49-F238E27FC236}">
                  <a16:creationId xmlns:a16="http://schemas.microsoft.com/office/drawing/2014/main" id="{85890858-8762-1625-F94E-114096FB2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53414" y="2913658"/>
              <a:ext cx="914400" cy="914400"/>
            </a:xfrm>
            <a:prstGeom prst="rect">
              <a:avLst/>
            </a:prstGeom>
          </p:spPr>
        </p:pic>
        <p:sp>
          <p:nvSpPr>
            <p:cNvPr id="20" name="Magnetic Disk 19">
              <a:extLst>
                <a:ext uri="{FF2B5EF4-FFF2-40B4-BE49-F238E27FC236}">
                  <a16:creationId xmlns:a16="http://schemas.microsoft.com/office/drawing/2014/main" id="{F557585E-6795-9738-28B0-CC8CF00ECAE4}"/>
                </a:ext>
              </a:extLst>
            </p:cNvPr>
            <p:cNvSpPr/>
            <p:nvPr/>
          </p:nvSpPr>
          <p:spPr>
            <a:xfrm>
              <a:off x="5404981" y="2485478"/>
              <a:ext cx="1352811" cy="1342580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4996F0C5-5B13-F129-518A-B35C8C1C4D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85778" y="3254932"/>
            <a:ext cx="1371600" cy="1371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AEE2852-121A-DEA3-AB10-8C9C23807236}"/>
              </a:ext>
            </a:extLst>
          </p:cNvPr>
          <p:cNvSpPr txBox="1"/>
          <p:nvPr/>
        </p:nvSpPr>
        <p:spPr>
          <a:xfrm>
            <a:off x="5183934" y="208861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Battery Storage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790964-6EC4-4072-85CF-7CA893B61C6D}"/>
              </a:ext>
            </a:extLst>
          </p:cNvPr>
          <p:cNvSpPr txBox="1"/>
          <p:nvPr/>
        </p:nvSpPr>
        <p:spPr>
          <a:xfrm>
            <a:off x="5127012" y="3803401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Thermal Storage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BB64357-5564-58CA-C14B-9F95E42176F8}"/>
              </a:ext>
            </a:extLst>
          </p:cNvPr>
          <p:cNvGrpSpPr/>
          <p:nvPr/>
        </p:nvGrpSpPr>
        <p:grpSpPr>
          <a:xfrm>
            <a:off x="4252868" y="4368452"/>
            <a:ext cx="3715505" cy="2229168"/>
            <a:chOff x="4252868" y="4368452"/>
            <a:chExt cx="3715505" cy="222916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4E35B94-B74C-5E14-F31F-077F3B767B65}"/>
                </a:ext>
              </a:extLst>
            </p:cNvPr>
            <p:cNvGrpSpPr/>
            <p:nvPr/>
          </p:nvGrpSpPr>
          <p:grpSpPr>
            <a:xfrm>
              <a:off x="5166987" y="4368452"/>
              <a:ext cx="1947797" cy="1305838"/>
              <a:chOff x="5166987" y="4368452"/>
              <a:chExt cx="1947797" cy="1305838"/>
            </a:xfrm>
          </p:grpSpPr>
          <p:pic>
            <p:nvPicPr>
              <p:cNvPr id="11" name="Graphic 10" descr="Power outline">
                <a:extLst>
                  <a:ext uri="{FF2B5EF4-FFF2-40B4-BE49-F238E27FC236}">
                    <a16:creationId xmlns:a16="http://schemas.microsoft.com/office/drawing/2014/main" id="{73F3224F-AEA0-A56B-639F-A3D7FFAE8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155499" y="456417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14" descr="High voltage with solid fill">
                <a:extLst>
                  <a:ext uri="{FF2B5EF4-FFF2-40B4-BE49-F238E27FC236}">
                    <a16:creationId xmlns:a16="http://schemas.microsoft.com/office/drawing/2014/main" id="{7645137B-4592-93DD-D79E-BAEBCEF9A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181600" y="456417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1" name="Process 20">
                <a:extLst>
                  <a:ext uri="{FF2B5EF4-FFF2-40B4-BE49-F238E27FC236}">
                    <a16:creationId xmlns:a16="http://schemas.microsoft.com/office/drawing/2014/main" id="{AB6DD0D9-CF2F-C2F2-A607-EEEAC4EE2B9F}"/>
                  </a:ext>
                </a:extLst>
              </p:cNvPr>
              <p:cNvSpPr/>
              <p:nvPr/>
            </p:nvSpPr>
            <p:spPr>
              <a:xfrm>
                <a:off x="5166987" y="4368452"/>
                <a:ext cx="1947797" cy="1305838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E923C76-6BD3-3EE1-FC91-174513C33CA0}"/>
                </a:ext>
              </a:extLst>
            </p:cNvPr>
            <p:cNvSpPr txBox="1"/>
            <p:nvPr/>
          </p:nvSpPr>
          <p:spPr>
            <a:xfrm>
              <a:off x="4252868" y="5674290"/>
              <a:ext cx="37155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Water Deionization &amp; Electrolysis,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Hydrogen Storage,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Fuel Cell Power Generation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48D1F20-1022-4CAB-3FBA-9625EF279923}"/>
              </a:ext>
            </a:extLst>
          </p:cNvPr>
          <p:cNvSpPr txBox="1"/>
          <p:nvPr/>
        </p:nvSpPr>
        <p:spPr>
          <a:xfrm>
            <a:off x="9826447" y="4459693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Green Hydrogen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Markets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0E12ED-B5AD-D1EB-1FAD-CA6149845766}"/>
              </a:ext>
            </a:extLst>
          </p:cNvPr>
          <p:cNvSpPr txBox="1"/>
          <p:nvPr/>
        </p:nvSpPr>
        <p:spPr>
          <a:xfrm>
            <a:off x="9941931" y="2833602"/>
            <a:ext cx="17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Markets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1C491F-F30B-BF5A-2207-6154CCFFBA69}"/>
              </a:ext>
            </a:extLst>
          </p:cNvPr>
          <p:cNvSpPr txBox="1"/>
          <p:nvPr/>
        </p:nvSpPr>
        <p:spPr>
          <a:xfrm>
            <a:off x="0" y="244988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 Power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74F876-8CC2-B70E-489F-8B20E4E3453D}"/>
              </a:ext>
            </a:extLst>
          </p:cNvPr>
          <p:cNvSpPr txBox="1"/>
          <p:nvPr/>
        </p:nvSpPr>
        <p:spPr>
          <a:xfrm>
            <a:off x="2344811" y="3745166"/>
            <a:ext cx="49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PV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5D6C8E8-C1DC-B957-65FA-23F1D1027170}"/>
              </a:ext>
            </a:extLst>
          </p:cNvPr>
          <p:cNvGrpSpPr/>
          <p:nvPr/>
        </p:nvGrpSpPr>
        <p:grpSpPr>
          <a:xfrm>
            <a:off x="605812" y="3284887"/>
            <a:ext cx="1456457" cy="1659222"/>
            <a:chOff x="168202" y="3118916"/>
            <a:chExt cx="1456457" cy="1659222"/>
          </a:xfrm>
        </p:grpSpPr>
        <p:sp>
          <p:nvSpPr>
            <p:cNvPr id="38" name="Graphic 8" descr="Satellite dish with solid fill">
              <a:extLst>
                <a:ext uri="{FF2B5EF4-FFF2-40B4-BE49-F238E27FC236}">
                  <a16:creationId xmlns:a16="http://schemas.microsoft.com/office/drawing/2014/main" id="{8B24CECF-9706-1F78-381D-BF61903AF306}"/>
                </a:ext>
              </a:extLst>
            </p:cNvPr>
            <p:cNvSpPr/>
            <p:nvPr/>
          </p:nvSpPr>
          <p:spPr>
            <a:xfrm>
              <a:off x="238904" y="3662284"/>
              <a:ext cx="892665" cy="1115854"/>
            </a:xfrm>
            <a:custGeom>
              <a:avLst/>
              <a:gdLst>
                <a:gd name="connsiteX0" fmla="*/ 762649 w 892665"/>
                <a:gd name="connsiteY0" fmla="*/ 157163 h 1115853"/>
                <a:gd name="connsiteX1" fmla="*/ 762649 w 892665"/>
                <a:gd name="connsiteY1" fmla="*/ 642938 h 1115853"/>
                <a:gd name="connsiteX2" fmla="*/ 522619 w 892665"/>
                <a:gd name="connsiteY2" fmla="*/ 402908 h 1115853"/>
                <a:gd name="connsiteX3" fmla="*/ 762649 w 892665"/>
                <a:gd name="connsiteY3" fmla="*/ 157163 h 1115853"/>
                <a:gd name="connsiteX4" fmla="*/ 234012 w 892665"/>
                <a:gd name="connsiteY4" fmla="*/ 114300 h 1115853"/>
                <a:gd name="connsiteX5" fmla="*/ 724073 w 892665"/>
                <a:gd name="connsiteY5" fmla="*/ 114300 h 1115853"/>
                <a:gd name="connsiteX6" fmla="*/ 482614 w 892665"/>
                <a:gd name="connsiteY6" fmla="*/ 364331 h 1115853"/>
                <a:gd name="connsiteX7" fmla="*/ 234012 w 892665"/>
                <a:gd name="connsiteY7" fmla="*/ 114300 h 1115853"/>
                <a:gd name="connsiteX8" fmla="*/ 219724 w 892665"/>
                <a:gd name="connsiteY8" fmla="*/ 888682 h 1115853"/>
                <a:gd name="connsiteX9" fmla="*/ 168289 w 892665"/>
                <a:gd name="connsiteY9" fmla="*/ 837248 h 1115853"/>
                <a:gd name="connsiteX10" fmla="*/ 219724 w 892665"/>
                <a:gd name="connsiteY10" fmla="*/ 725805 h 1115853"/>
                <a:gd name="connsiteX11" fmla="*/ 271159 w 892665"/>
                <a:gd name="connsiteY11" fmla="*/ 837248 h 1115853"/>
                <a:gd name="connsiteX12" fmla="*/ 219724 w 892665"/>
                <a:gd name="connsiteY12" fmla="*/ 888682 h 1115853"/>
                <a:gd name="connsiteX13" fmla="*/ 259729 w 892665"/>
                <a:gd name="connsiteY13" fmla="*/ 930116 h 1115853"/>
                <a:gd name="connsiteX14" fmla="*/ 296877 w 892665"/>
                <a:gd name="connsiteY14" fmla="*/ 892969 h 1115853"/>
                <a:gd name="connsiteX15" fmla="*/ 362599 w 892665"/>
                <a:gd name="connsiteY15" fmla="*/ 1032986 h 1115853"/>
                <a:gd name="connsiteX16" fmla="*/ 259729 w 892665"/>
                <a:gd name="connsiteY16" fmla="*/ 930116 h 1115853"/>
                <a:gd name="connsiteX17" fmla="*/ 76849 w 892665"/>
                <a:gd name="connsiteY17" fmla="*/ 1031557 h 1115853"/>
                <a:gd name="connsiteX18" fmla="*/ 142572 w 892665"/>
                <a:gd name="connsiteY18" fmla="*/ 891540 h 1115853"/>
                <a:gd name="connsiteX19" fmla="*/ 179719 w 892665"/>
                <a:gd name="connsiteY19" fmla="*/ 928688 h 1115853"/>
                <a:gd name="connsiteX20" fmla="*/ 76849 w 892665"/>
                <a:gd name="connsiteY20" fmla="*/ 1031557 h 1115853"/>
                <a:gd name="connsiteX21" fmla="*/ 219724 w 892665"/>
                <a:gd name="connsiteY21" fmla="*/ 968693 h 1115853"/>
                <a:gd name="connsiteX22" fmla="*/ 308307 w 892665"/>
                <a:gd name="connsiteY22" fmla="*/ 1057275 h 1115853"/>
                <a:gd name="connsiteX23" fmla="*/ 131142 w 892665"/>
                <a:gd name="connsiteY23" fmla="*/ 1057275 h 1115853"/>
                <a:gd name="connsiteX24" fmla="*/ 219724 w 892665"/>
                <a:gd name="connsiteY24" fmla="*/ 968693 h 1115853"/>
                <a:gd name="connsiteX25" fmla="*/ 892665 w 892665"/>
                <a:gd name="connsiteY25" fmla="*/ 774383 h 1115853"/>
                <a:gd name="connsiteX26" fmla="*/ 819799 w 892665"/>
                <a:gd name="connsiteY26" fmla="*/ 700088 h 1115853"/>
                <a:gd name="connsiteX27" fmla="*/ 819799 w 892665"/>
                <a:gd name="connsiteY27" fmla="*/ 142875 h 1115853"/>
                <a:gd name="connsiteX28" fmla="*/ 834087 w 892665"/>
                <a:gd name="connsiteY28" fmla="*/ 128588 h 1115853"/>
                <a:gd name="connsiteX29" fmla="*/ 834087 w 892665"/>
                <a:gd name="connsiteY29" fmla="*/ 42863 h 1115853"/>
                <a:gd name="connsiteX30" fmla="*/ 748362 w 892665"/>
                <a:gd name="connsiteY30" fmla="*/ 42863 h 1115853"/>
                <a:gd name="connsiteX31" fmla="*/ 734074 w 892665"/>
                <a:gd name="connsiteY31" fmla="*/ 57150 h 1115853"/>
                <a:gd name="connsiteX32" fmla="*/ 176862 w 892665"/>
                <a:gd name="connsiteY32" fmla="*/ 57150 h 1115853"/>
                <a:gd name="connsiteX33" fmla="*/ 118283 w 892665"/>
                <a:gd name="connsiteY33" fmla="*/ 0 h 1115853"/>
                <a:gd name="connsiteX34" fmla="*/ 48274 w 892665"/>
                <a:gd name="connsiteY34" fmla="*/ 272891 h 1115853"/>
                <a:gd name="connsiteX35" fmla="*/ 191149 w 892665"/>
                <a:gd name="connsiteY35" fmla="*/ 651510 h 1115853"/>
                <a:gd name="connsiteX36" fmla="*/ 3983 w 892665"/>
                <a:gd name="connsiteY36" fmla="*/ 1054418 h 1115853"/>
                <a:gd name="connsiteX37" fmla="*/ 6841 w 892665"/>
                <a:gd name="connsiteY37" fmla="*/ 1095851 h 1115853"/>
                <a:gd name="connsiteX38" fmla="*/ 42559 w 892665"/>
                <a:gd name="connsiteY38" fmla="*/ 1115854 h 1115853"/>
                <a:gd name="connsiteX39" fmla="*/ 398318 w 892665"/>
                <a:gd name="connsiteY39" fmla="*/ 1115854 h 1115853"/>
                <a:gd name="connsiteX40" fmla="*/ 434037 w 892665"/>
                <a:gd name="connsiteY40" fmla="*/ 1095851 h 1115853"/>
                <a:gd name="connsiteX41" fmla="*/ 436894 w 892665"/>
                <a:gd name="connsiteY41" fmla="*/ 1054418 h 1115853"/>
                <a:gd name="connsiteX42" fmla="*/ 288304 w 892665"/>
                <a:gd name="connsiteY42" fmla="*/ 737235 h 1115853"/>
                <a:gd name="connsiteX43" fmla="*/ 619774 w 892665"/>
                <a:gd name="connsiteY43" fmla="*/ 842963 h 1115853"/>
                <a:gd name="connsiteX44" fmla="*/ 892665 w 892665"/>
                <a:gd name="connsiteY44" fmla="*/ 774383 h 1115853"/>
                <a:gd name="connsiteX0" fmla="*/ 762649 w 892665"/>
                <a:gd name="connsiteY0" fmla="*/ 157163 h 1115854"/>
                <a:gd name="connsiteX1" fmla="*/ 762649 w 892665"/>
                <a:gd name="connsiteY1" fmla="*/ 642938 h 1115854"/>
                <a:gd name="connsiteX2" fmla="*/ 522619 w 892665"/>
                <a:gd name="connsiteY2" fmla="*/ 402908 h 1115854"/>
                <a:gd name="connsiteX3" fmla="*/ 762649 w 892665"/>
                <a:gd name="connsiteY3" fmla="*/ 157163 h 1115854"/>
                <a:gd name="connsiteX4" fmla="*/ 234012 w 892665"/>
                <a:gd name="connsiteY4" fmla="*/ 114300 h 1115854"/>
                <a:gd name="connsiteX5" fmla="*/ 724073 w 892665"/>
                <a:gd name="connsiteY5" fmla="*/ 114300 h 1115854"/>
                <a:gd name="connsiteX6" fmla="*/ 449696 w 892665"/>
                <a:gd name="connsiteY6" fmla="*/ 397249 h 1115854"/>
                <a:gd name="connsiteX7" fmla="*/ 234012 w 892665"/>
                <a:gd name="connsiteY7" fmla="*/ 114300 h 1115854"/>
                <a:gd name="connsiteX8" fmla="*/ 219724 w 892665"/>
                <a:gd name="connsiteY8" fmla="*/ 888682 h 1115854"/>
                <a:gd name="connsiteX9" fmla="*/ 168289 w 892665"/>
                <a:gd name="connsiteY9" fmla="*/ 837248 h 1115854"/>
                <a:gd name="connsiteX10" fmla="*/ 219724 w 892665"/>
                <a:gd name="connsiteY10" fmla="*/ 725805 h 1115854"/>
                <a:gd name="connsiteX11" fmla="*/ 271159 w 892665"/>
                <a:gd name="connsiteY11" fmla="*/ 837248 h 1115854"/>
                <a:gd name="connsiteX12" fmla="*/ 219724 w 892665"/>
                <a:gd name="connsiteY12" fmla="*/ 888682 h 1115854"/>
                <a:gd name="connsiteX13" fmla="*/ 259729 w 892665"/>
                <a:gd name="connsiteY13" fmla="*/ 930116 h 1115854"/>
                <a:gd name="connsiteX14" fmla="*/ 296877 w 892665"/>
                <a:gd name="connsiteY14" fmla="*/ 892969 h 1115854"/>
                <a:gd name="connsiteX15" fmla="*/ 362599 w 892665"/>
                <a:gd name="connsiteY15" fmla="*/ 1032986 h 1115854"/>
                <a:gd name="connsiteX16" fmla="*/ 259729 w 892665"/>
                <a:gd name="connsiteY16" fmla="*/ 930116 h 1115854"/>
                <a:gd name="connsiteX17" fmla="*/ 76849 w 892665"/>
                <a:gd name="connsiteY17" fmla="*/ 1031557 h 1115854"/>
                <a:gd name="connsiteX18" fmla="*/ 142572 w 892665"/>
                <a:gd name="connsiteY18" fmla="*/ 891540 h 1115854"/>
                <a:gd name="connsiteX19" fmla="*/ 179719 w 892665"/>
                <a:gd name="connsiteY19" fmla="*/ 928688 h 1115854"/>
                <a:gd name="connsiteX20" fmla="*/ 76849 w 892665"/>
                <a:gd name="connsiteY20" fmla="*/ 1031557 h 1115854"/>
                <a:gd name="connsiteX21" fmla="*/ 219724 w 892665"/>
                <a:gd name="connsiteY21" fmla="*/ 968693 h 1115854"/>
                <a:gd name="connsiteX22" fmla="*/ 308307 w 892665"/>
                <a:gd name="connsiteY22" fmla="*/ 1057275 h 1115854"/>
                <a:gd name="connsiteX23" fmla="*/ 131142 w 892665"/>
                <a:gd name="connsiteY23" fmla="*/ 1057275 h 1115854"/>
                <a:gd name="connsiteX24" fmla="*/ 219724 w 892665"/>
                <a:gd name="connsiteY24" fmla="*/ 968693 h 1115854"/>
                <a:gd name="connsiteX25" fmla="*/ 892665 w 892665"/>
                <a:gd name="connsiteY25" fmla="*/ 774383 h 1115854"/>
                <a:gd name="connsiteX26" fmla="*/ 819799 w 892665"/>
                <a:gd name="connsiteY26" fmla="*/ 700088 h 1115854"/>
                <a:gd name="connsiteX27" fmla="*/ 819799 w 892665"/>
                <a:gd name="connsiteY27" fmla="*/ 142875 h 1115854"/>
                <a:gd name="connsiteX28" fmla="*/ 834087 w 892665"/>
                <a:gd name="connsiteY28" fmla="*/ 128588 h 1115854"/>
                <a:gd name="connsiteX29" fmla="*/ 834087 w 892665"/>
                <a:gd name="connsiteY29" fmla="*/ 42863 h 1115854"/>
                <a:gd name="connsiteX30" fmla="*/ 748362 w 892665"/>
                <a:gd name="connsiteY30" fmla="*/ 42863 h 1115854"/>
                <a:gd name="connsiteX31" fmla="*/ 734074 w 892665"/>
                <a:gd name="connsiteY31" fmla="*/ 57150 h 1115854"/>
                <a:gd name="connsiteX32" fmla="*/ 176862 w 892665"/>
                <a:gd name="connsiteY32" fmla="*/ 57150 h 1115854"/>
                <a:gd name="connsiteX33" fmla="*/ 118283 w 892665"/>
                <a:gd name="connsiteY33" fmla="*/ 0 h 1115854"/>
                <a:gd name="connsiteX34" fmla="*/ 48274 w 892665"/>
                <a:gd name="connsiteY34" fmla="*/ 272891 h 1115854"/>
                <a:gd name="connsiteX35" fmla="*/ 191149 w 892665"/>
                <a:gd name="connsiteY35" fmla="*/ 651510 h 1115854"/>
                <a:gd name="connsiteX36" fmla="*/ 3983 w 892665"/>
                <a:gd name="connsiteY36" fmla="*/ 1054418 h 1115854"/>
                <a:gd name="connsiteX37" fmla="*/ 6841 w 892665"/>
                <a:gd name="connsiteY37" fmla="*/ 1095851 h 1115854"/>
                <a:gd name="connsiteX38" fmla="*/ 42559 w 892665"/>
                <a:gd name="connsiteY38" fmla="*/ 1115854 h 1115854"/>
                <a:gd name="connsiteX39" fmla="*/ 398318 w 892665"/>
                <a:gd name="connsiteY39" fmla="*/ 1115854 h 1115854"/>
                <a:gd name="connsiteX40" fmla="*/ 434037 w 892665"/>
                <a:gd name="connsiteY40" fmla="*/ 1095851 h 1115854"/>
                <a:gd name="connsiteX41" fmla="*/ 436894 w 892665"/>
                <a:gd name="connsiteY41" fmla="*/ 1054418 h 1115854"/>
                <a:gd name="connsiteX42" fmla="*/ 288304 w 892665"/>
                <a:gd name="connsiteY42" fmla="*/ 737235 h 1115854"/>
                <a:gd name="connsiteX43" fmla="*/ 619774 w 892665"/>
                <a:gd name="connsiteY43" fmla="*/ 842963 h 1115854"/>
                <a:gd name="connsiteX44" fmla="*/ 892665 w 892665"/>
                <a:gd name="connsiteY44" fmla="*/ 774383 h 1115854"/>
                <a:gd name="connsiteX0" fmla="*/ 762649 w 892665"/>
                <a:gd name="connsiteY0" fmla="*/ 157163 h 1115854"/>
                <a:gd name="connsiteX1" fmla="*/ 762649 w 892665"/>
                <a:gd name="connsiteY1" fmla="*/ 642938 h 1115854"/>
                <a:gd name="connsiteX2" fmla="*/ 522619 w 892665"/>
                <a:gd name="connsiteY2" fmla="*/ 402908 h 1115854"/>
                <a:gd name="connsiteX3" fmla="*/ 762649 w 892665"/>
                <a:gd name="connsiteY3" fmla="*/ 157163 h 1115854"/>
                <a:gd name="connsiteX4" fmla="*/ 168175 w 892665"/>
                <a:gd name="connsiteY4" fmla="*/ 59436 h 1115854"/>
                <a:gd name="connsiteX5" fmla="*/ 724073 w 892665"/>
                <a:gd name="connsiteY5" fmla="*/ 114300 h 1115854"/>
                <a:gd name="connsiteX6" fmla="*/ 449696 w 892665"/>
                <a:gd name="connsiteY6" fmla="*/ 397249 h 1115854"/>
                <a:gd name="connsiteX7" fmla="*/ 168175 w 892665"/>
                <a:gd name="connsiteY7" fmla="*/ 59436 h 1115854"/>
                <a:gd name="connsiteX8" fmla="*/ 219724 w 892665"/>
                <a:gd name="connsiteY8" fmla="*/ 888682 h 1115854"/>
                <a:gd name="connsiteX9" fmla="*/ 168289 w 892665"/>
                <a:gd name="connsiteY9" fmla="*/ 837248 h 1115854"/>
                <a:gd name="connsiteX10" fmla="*/ 219724 w 892665"/>
                <a:gd name="connsiteY10" fmla="*/ 725805 h 1115854"/>
                <a:gd name="connsiteX11" fmla="*/ 271159 w 892665"/>
                <a:gd name="connsiteY11" fmla="*/ 837248 h 1115854"/>
                <a:gd name="connsiteX12" fmla="*/ 219724 w 892665"/>
                <a:gd name="connsiteY12" fmla="*/ 888682 h 1115854"/>
                <a:gd name="connsiteX13" fmla="*/ 259729 w 892665"/>
                <a:gd name="connsiteY13" fmla="*/ 930116 h 1115854"/>
                <a:gd name="connsiteX14" fmla="*/ 296877 w 892665"/>
                <a:gd name="connsiteY14" fmla="*/ 892969 h 1115854"/>
                <a:gd name="connsiteX15" fmla="*/ 362599 w 892665"/>
                <a:gd name="connsiteY15" fmla="*/ 1032986 h 1115854"/>
                <a:gd name="connsiteX16" fmla="*/ 259729 w 892665"/>
                <a:gd name="connsiteY16" fmla="*/ 930116 h 1115854"/>
                <a:gd name="connsiteX17" fmla="*/ 76849 w 892665"/>
                <a:gd name="connsiteY17" fmla="*/ 1031557 h 1115854"/>
                <a:gd name="connsiteX18" fmla="*/ 142572 w 892665"/>
                <a:gd name="connsiteY18" fmla="*/ 891540 h 1115854"/>
                <a:gd name="connsiteX19" fmla="*/ 179719 w 892665"/>
                <a:gd name="connsiteY19" fmla="*/ 928688 h 1115854"/>
                <a:gd name="connsiteX20" fmla="*/ 76849 w 892665"/>
                <a:gd name="connsiteY20" fmla="*/ 1031557 h 1115854"/>
                <a:gd name="connsiteX21" fmla="*/ 219724 w 892665"/>
                <a:gd name="connsiteY21" fmla="*/ 968693 h 1115854"/>
                <a:gd name="connsiteX22" fmla="*/ 308307 w 892665"/>
                <a:gd name="connsiteY22" fmla="*/ 1057275 h 1115854"/>
                <a:gd name="connsiteX23" fmla="*/ 131142 w 892665"/>
                <a:gd name="connsiteY23" fmla="*/ 1057275 h 1115854"/>
                <a:gd name="connsiteX24" fmla="*/ 219724 w 892665"/>
                <a:gd name="connsiteY24" fmla="*/ 968693 h 1115854"/>
                <a:gd name="connsiteX25" fmla="*/ 892665 w 892665"/>
                <a:gd name="connsiteY25" fmla="*/ 774383 h 1115854"/>
                <a:gd name="connsiteX26" fmla="*/ 819799 w 892665"/>
                <a:gd name="connsiteY26" fmla="*/ 700088 h 1115854"/>
                <a:gd name="connsiteX27" fmla="*/ 819799 w 892665"/>
                <a:gd name="connsiteY27" fmla="*/ 142875 h 1115854"/>
                <a:gd name="connsiteX28" fmla="*/ 834087 w 892665"/>
                <a:gd name="connsiteY28" fmla="*/ 128588 h 1115854"/>
                <a:gd name="connsiteX29" fmla="*/ 834087 w 892665"/>
                <a:gd name="connsiteY29" fmla="*/ 42863 h 1115854"/>
                <a:gd name="connsiteX30" fmla="*/ 748362 w 892665"/>
                <a:gd name="connsiteY30" fmla="*/ 42863 h 1115854"/>
                <a:gd name="connsiteX31" fmla="*/ 734074 w 892665"/>
                <a:gd name="connsiteY31" fmla="*/ 57150 h 1115854"/>
                <a:gd name="connsiteX32" fmla="*/ 176862 w 892665"/>
                <a:gd name="connsiteY32" fmla="*/ 57150 h 1115854"/>
                <a:gd name="connsiteX33" fmla="*/ 118283 w 892665"/>
                <a:gd name="connsiteY33" fmla="*/ 0 h 1115854"/>
                <a:gd name="connsiteX34" fmla="*/ 48274 w 892665"/>
                <a:gd name="connsiteY34" fmla="*/ 272891 h 1115854"/>
                <a:gd name="connsiteX35" fmla="*/ 191149 w 892665"/>
                <a:gd name="connsiteY35" fmla="*/ 651510 h 1115854"/>
                <a:gd name="connsiteX36" fmla="*/ 3983 w 892665"/>
                <a:gd name="connsiteY36" fmla="*/ 1054418 h 1115854"/>
                <a:gd name="connsiteX37" fmla="*/ 6841 w 892665"/>
                <a:gd name="connsiteY37" fmla="*/ 1095851 h 1115854"/>
                <a:gd name="connsiteX38" fmla="*/ 42559 w 892665"/>
                <a:gd name="connsiteY38" fmla="*/ 1115854 h 1115854"/>
                <a:gd name="connsiteX39" fmla="*/ 398318 w 892665"/>
                <a:gd name="connsiteY39" fmla="*/ 1115854 h 1115854"/>
                <a:gd name="connsiteX40" fmla="*/ 434037 w 892665"/>
                <a:gd name="connsiteY40" fmla="*/ 1095851 h 1115854"/>
                <a:gd name="connsiteX41" fmla="*/ 436894 w 892665"/>
                <a:gd name="connsiteY41" fmla="*/ 1054418 h 1115854"/>
                <a:gd name="connsiteX42" fmla="*/ 288304 w 892665"/>
                <a:gd name="connsiteY42" fmla="*/ 737235 h 1115854"/>
                <a:gd name="connsiteX43" fmla="*/ 619774 w 892665"/>
                <a:gd name="connsiteY43" fmla="*/ 842963 h 1115854"/>
                <a:gd name="connsiteX44" fmla="*/ 892665 w 892665"/>
                <a:gd name="connsiteY44" fmla="*/ 774383 h 1115854"/>
                <a:gd name="connsiteX0" fmla="*/ 762649 w 892665"/>
                <a:gd name="connsiteY0" fmla="*/ 157163 h 1115854"/>
                <a:gd name="connsiteX1" fmla="*/ 762649 w 892665"/>
                <a:gd name="connsiteY1" fmla="*/ 642938 h 1115854"/>
                <a:gd name="connsiteX2" fmla="*/ 522619 w 892665"/>
                <a:gd name="connsiteY2" fmla="*/ 402908 h 1115854"/>
                <a:gd name="connsiteX3" fmla="*/ 762649 w 892665"/>
                <a:gd name="connsiteY3" fmla="*/ 157163 h 1115854"/>
                <a:gd name="connsiteX4" fmla="*/ 168175 w 892665"/>
                <a:gd name="connsiteY4" fmla="*/ 59436 h 1115854"/>
                <a:gd name="connsiteX5" fmla="*/ 724073 w 892665"/>
                <a:gd name="connsiteY5" fmla="*/ 114300 h 1115854"/>
                <a:gd name="connsiteX6" fmla="*/ 449696 w 892665"/>
                <a:gd name="connsiteY6" fmla="*/ 397249 h 1115854"/>
                <a:gd name="connsiteX7" fmla="*/ 168175 w 892665"/>
                <a:gd name="connsiteY7" fmla="*/ 59436 h 1115854"/>
                <a:gd name="connsiteX8" fmla="*/ 219724 w 892665"/>
                <a:gd name="connsiteY8" fmla="*/ 888682 h 1115854"/>
                <a:gd name="connsiteX9" fmla="*/ 168289 w 892665"/>
                <a:gd name="connsiteY9" fmla="*/ 837248 h 1115854"/>
                <a:gd name="connsiteX10" fmla="*/ 219724 w 892665"/>
                <a:gd name="connsiteY10" fmla="*/ 725805 h 1115854"/>
                <a:gd name="connsiteX11" fmla="*/ 271159 w 892665"/>
                <a:gd name="connsiteY11" fmla="*/ 837248 h 1115854"/>
                <a:gd name="connsiteX12" fmla="*/ 219724 w 892665"/>
                <a:gd name="connsiteY12" fmla="*/ 888682 h 1115854"/>
                <a:gd name="connsiteX13" fmla="*/ 259729 w 892665"/>
                <a:gd name="connsiteY13" fmla="*/ 930116 h 1115854"/>
                <a:gd name="connsiteX14" fmla="*/ 296877 w 892665"/>
                <a:gd name="connsiteY14" fmla="*/ 892969 h 1115854"/>
                <a:gd name="connsiteX15" fmla="*/ 362599 w 892665"/>
                <a:gd name="connsiteY15" fmla="*/ 1032986 h 1115854"/>
                <a:gd name="connsiteX16" fmla="*/ 259729 w 892665"/>
                <a:gd name="connsiteY16" fmla="*/ 930116 h 1115854"/>
                <a:gd name="connsiteX17" fmla="*/ 76849 w 892665"/>
                <a:gd name="connsiteY17" fmla="*/ 1031557 h 1115854"/>
                <a:gd name="connsiteX18" fmla="*/ 142572 w 892665"/>
                <a:gd name="connsiteY18" fmla="*/ 891540 h 1115854"/>
                <a:gd name="connsiteX19" fmla="*/ 179719 w 892665"/>
                <a:gd name="connsiteY19" fmla="*/ 928688 h 1115854"/>
                <a:gd name="connsiteX20" fmla="*/ 76849 w 892665"/>
                <a:gd name="connsiteY20" fmla="*/ 1031557 h 1115854"/>
                <a:gd name="connsiteX21" fmla="*/ 219724 w 892665"/>
                <a:gd name="connsiteY21" fmla="*/ 968693 h 1115854"/>
                <a:gd name="connsiteX22" fmla="*/ 308307 w 892665"/>
                <a:gd name="connsiteY22" fmla="*/ 1057275 h 1115854"/>
                <a:gd name="connsiteX23" fmla="*/ 131142 w 892665"/>
                <a:gd name="connsiteY23" fmla="*/ 1057275 h 1115854"/>
                <a:gd name="connsiteX24" fmla="*/ 219724 w 892665"/>
                <a:gd name="connsiteY24" fmla="*/ 968693 h 1115854"/>
                <a:gd name="connsiteX25" fmla="*/ 892665 w 892665"/>
                <a:gd name="connsiteY25" fmla="*/ 774383 h 1115854"/>
                <a:gd name="connsiteX26" fmla="*/ 819799 w 892665"/>
                <a:gd name="connsiteY26" fmla="*/ 700088 h 1115854"/>
                <a:gd name="connsiteX27" fmla="*/ 819799 w 892665"/>
                <a:gd name="connsiteY27" fmla="*/ 142875 h 1115854"/>
                <a:gd name="connsiteX28" fmla="*/ 834087 w 892665"/>
                <a:gd name="connsiteY28" fmla="*/ 128588 h 1115854"/>
                <a:gd name="connsiteX29" fmla="*/ 834087 w 892665"/>
                <a:gd name="connsiteY29" fmla="*/ 42863 h 1115854"/>
                <a:gd name="connsiteX30" fmla="*/ 748362 w 892665"/>
                <a:gd name="connsiteY30" fmla="*/ 42863 h 1115854"/>
                <a:gd name="connsiteX31" fmla="*/ 734074 w 892665"/>
                <a:gd name="connsiteY31" fmla="*/ 57150 h 1115854"/>
                <a:gd name="connsiteX32" fmla="*/ 143944 w 892665"/>
                <a:gd name="connsiteY32" fmla="*/ 16917 h 1115854"/>
                <a:gd name="connsiteX33" fmla="*/ 118283 w 892665"/>
                <a:gd name="connsiteY33" fmla="*/ 0 h 1115854"/>
                <a:gd name="connsiteX34" fmla="*/ 48274 w 892665"/>
                <a:gd name="connsiteY34" fmla="*/ 272891 h 1115854"/>
                <a:gd name="connsiteX35" fmla="*/ 191149 w 892665"/>
                <a:gd name="connsiteY35" fmla="*/ 651510 h 1115854"/>
                <a:gd name="connsiteX36" fmla="*/ 3983 w 892665"/>
                <a:gd name="connsiteY36" fmla="*/ 1054418 h 1115854"/>
                <a:gd name="connsiteX37" fmla="*/ 6841 w 892665"/>
                <a:gd name="connsiteY37" fmla="*/ 1095851 h 1115854"/>
                <a:gd name="connsiteX38" fmla="*/ 42559 w 892665"/>
                <a:gd name="connsiteY38" fmla="*/ 1115854 h 1115854"/>
                <a:gd name="connsiteX39" fmla="*/ 398318 w 892665"/>
                <a:gd name="connsiteY39" fmla="*/ 1115854 h 1115854"/>
                <a:gd name="connsiteX40" fmla="*/ 434037 w 892665"/>
                <a:gd name="connsiteY40" fmla="*/ 1095851 h 1115854"/>
                <a:gd name="connsiteX41" fmla="*/ 436894 w 892665"/>
                <a:gd name="connsiteY41" fmla="*/ 1054418 h 1115854"/>
                <a:gd name="connsiteX42" fmla="*/ 288304 w 892665"/>
                <a:gd name="connsiteY42" fmla="*/ 737235 h 1115854"/>
                <a:gd name="connsiteX43" fmla="*/ 619774 w 892665"/>
                <a:gd name="connsiteY43" fmla="*/ 842963 h 1115854"/>
                <a:gd name="connsiteX44" fmla="*/ 892665 w 892665"/>
                <a:gd name="connsiteY44" fmla="*/ 774383 h 111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92665" h="1115854">
                  <a:moveTo>
                    <a:pt x="762649" y="157163"/>
                  </a:moveTo>
                  <a:lnTo>
                    <a:pt x="762649" y="642938"/>
                  </a:lnTo>
                  <a:lnTo>
                    <a:pt x="522619" y="402908"/>
                  </a:lnTo>
                  <a:lnTo>
                    <a:pt x="762649" y="157163"/>
                  </a:lnTo>
                  <a:close/>
                  <a:moveTo>
                    <a:pt x="168175" y="59436"/>
                  </a:moveTo>
                  <a:lnTo>
                    <a:pt x="724073" y="114300"/>
                  </a:lnTo>
                  <a:lnTo>
                    <a:pt x="449696" y="397249"/>
                  </a:lnTo>
                  <a:cubicBezTo>
                    <a:pt x="366829" y="313905"/>
                    <a:pt x="251042" y="142780"/>
                    <a:pt x="168175" y="59436"/>
                  </a:cubicBezTo>
                  <a:close/>
                  <a:moveTo>
                    <a:pt x="219724" y="888682"/>
                  </a:moveTo>
                  <a:lnTo>
                    <a:pt x="168289" y="837248"/>
                  </a:lnTo>
                  <a:lnTo>
                    <a:pt x="219724" y="725805"/>
                  </a:lnTo>
                  <a:lnTo>
                    <a:pt x="271159" y="837248"/>
                  </a:lnTo>
                  <a:lnTo>
                    <a:pt x="219724" y="888682"/>
                  </a:lnTo>
                  <a:close/>
                  <a:moveTo>
                    <a:pt x="259729" y="930116"/>
                  </a:moveTo>
                  <a:lnTo>
                    <a:pt x="296877" y="892969"/>
                  </a:lnTo>
                  <a:lnTo>
                    <a:pt x="362599" y="1032986"/>
                  </a:lnTo>
                  <a:lnTo>
                    <a:pt x="259729" y="930116"/>
                  </a:lnTo>
                  <a:close/>
                  <a:moveTo>
                    <a:pt x="76849" y="1031557"/>
                  </a:moveTo>
                  <a:lnTo>
                    <a:pt x="142572" y="891540"/>
                  </a:lnTo>
                  <a:lnTo>
                    <a:pt x="179719" y="928688"/>
                  </a:lnTo>
                  <a:lnTo>
                    <a:pt x="76849" y="1031557"/>
                  </a:lnTo>
                  <a:close/>
                  <a:moveTo>
                    <a:pt x="219724" y="968693"/>
                  </a:moveTo>
                  <a:lnTo>
                    <a:pt x="308307" y="1057275"/>
                  </a:lnTo>
                  <a:lnTo>
                    <a:pt x="131142" y="1057275"/>
                  </a:lnTo>
                  <a:lnTo>
                    <a:pt x="219724" y="968693"/>
                  </a:lnTo>
                  <a:close/>
                  <a:moveTo>
                    <a:pt x="892665" y="774383"/>
                  </a:moveTo>
                  <a:lnTo>
                    <a:pt x="819799" y="700088"/>
                  </a:lnTo>
                  <a:lnTo>
                    <a:pt x="819799" y="142875"/>
                  </a:lnTo>
                  <a:lnTo>
                    <a:pt x="834087" y="128588"/>
                  </a:lnTo>
                  <a:cubicBezTo>
                    <a:pt x="858376" y="104299"/>
                    <a:pt x="858376" y="67151"/>
                    <a:pt x="834087" y="42863"/>
                  </a:cubicBezTo>
                  <a:cubicBezTo>
                    <a:pt x="809798" y="18574"/>
                    <a:pt x="772651" y="18574"/>
                    <a:pt x="748362" y="42863"/>
                  </a:cubicBezTo>
                  <a:lnTo>
                    <a:pt x="734074" y="57150"/>
                  </a:lnTo>
                  <a:lnTo>
                    <a:pt x="143944" y="16917"/>
                  </a:lnTo>
                  <a:lnTo>
                    <a:pt x="118283" y="0"/>
                  </a:lnTo>
                  <a:cubicBezTo>
                    <a:pt x="73992" y="80010"/>
                    <a:pt x="48274" y="174308"/>
                    <a:pt x="48274" y="272891"/>
                  </a:cubicBezTo>
                  <a:cubicBezTo>
                    <a:pt x="48274" y="418624"/>
                    <a:pt x="102567" y="550069"/>
                    <a:pt x="191149" y="651510"/>
                  </a:cubicBezTo>
                  <a:lnTo>
                    <a:pt x="3983" y="1054418"/>
                  </a:lnTo>
                  <a:cubicBezTo>
                    <a:pt x="-1732" y="1067276"/>
                    <a:pt x="-1732" y="1082993"/>
                    <a:pt x="6841" y="1095851"/>
                  </a:cubicBezTo>
                  <a:cubicBezTo>
                    <a:pt x="15413" y="1108710"/>
                    <a:pt x="28272" y="1115854"/>
                    <a:pt x="42559" y="1115854"/>
                  </a:cubicBezTo>
                  <a:lnTo>
                    <a:pt x="398318" y="1115854"/>
                  </a:lnTo>
                  <a:cubicBezTo>
                    <a:pt x="412605" y="1115854"/>
                    <a:pt x="426893" y="1108710"/>
                    <a:pt x="434037" y="1095851"/>
                  </a:cubicBezTo>
                  <a:cubicBezTo>
                    <a:pt x="441180" y="1082993"/>
                    <a:pt x="442609" y="1068705"/>
                    <a:pt x="436894" y="1054418"/>
                  </a:cubicBezTo>
                  <a:lnTo>
                    <a:pt x="288304" y="737235"/>
                  </a:lnTo>
                  <a:cubicBezTo>
                    <a:pt x="382602" y="802957"/>
                    <a:pt x="496902" y="842963"/>
                    <a:pt x="619774" y="842963"/>
                  </a:cubicBezTo>
                  <a:cubicBezTo>
                    <a:pt x="718358" y="844391"/>
                    <a:pt x="811227" y="817245"/>
                    <a:pt x="892665" y="774383"/>
                  </a:cubicBezTo>
                  <a:close/>
                </a:path>
              </a:pathLst>
            </a:custGeom>
            <a:solidFill>
              <a:srgbClr val="000000"/>
            </a:solidFill>
            <a:ln w="14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Moon 38">
              <a:extLst>
                <a:ext uri="{FF2B5EF4-FFF2-40B4-BE49-F238E27FC236}">
                  <a16:creationId xmlns:a16="http://schemas.microsoft.com/office/drawing/2014/main" id="{5FAFD577-C09A-F9B6-6259-97396B553F5B}"/>
                </a:ext>
              </a:extLst>
            </p:cNvPr>
            <p:cNvSpPr/>
            <p:nvPr/>
          </p:nvSpPr>
          <p:spPr>
            <a:xfrm rot="18840457">
              <a:off x="651286" y="3535717"/>
              <a:ext cx="136733" cy="1102902"/>
            </a:xfrm>
            <a:prstGeom prst="moon">
              <a:avLst>
                <a:gd name="adj" fmla="val 3524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irect Access Storage 39">
              <a:extLst>
                <a:ext uri="{FF2B5EF4-FFF2-40B4-BE49-F238E27FC236}">
                  <a16:creationId xmlns:a16="http://schemas.microsoft.com/office/drawing/2014/main" id="{A1FAF433-14BC-8995-6172-4B6CA0B28F28}"/>
                </a:ext>
              </a:extLst>
            </p:cNvPr>
            <p:cNvSpPr/>
            <p:nvPr/>
          </p:nvSpPr>
          <p:spPr>
            <a:xfrm rot="18922990">
              <a:off x="495064" y="3118916"/>
              <a:ext cx="1129595" cy="1192900"/>
            </a:xfrm>
            <a:prstGeom prst="flowChartMagneticDrum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C88B99E-3D5E-3261-281C-37A64EABB916}"/>
              </a:ext>
            </a:extLst>
          </p:cNvPr>
          <p:cNvSpPr txBox="1"/>
          <p:nvPr/>
        </p:nvSpPr>
        <p:spPr>
          <a:xfrm>
            <a:off x="-20130" y="492135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Concentrated Solar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B89AAC7-D105-9D55-3DCD-ED69808374A1}"/>
              </a:ext>
            </a:extLst>
          </p:cNvPr>
          <p:cNvSpPr/>
          <p:nvPr/>
        </p:nvSpPr>
        <p:spPr>
          <a:xfrm>
            <a:off x="3953243" y="895403"/>
            <a:ext cx="182880" cy="18288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C305267-6D9A-1DAF-944D-26B3432796CB}"/>
              </a:ext>
            </a:extLst>
          </p:cNvPr>
          <p:cNvCxnSpPr>
            <a:stCxn id="35" idx="3"/>
            <a:endCxn id="45" idx="2"/>
          </p:cNvCxnSpPr>
          <p:nvPr/>
        </p:nvCxnSpPr>
        <p:spPr>
          <a:xfrm flipV="1">
            <a:off x="1428596" y="986843"/>
            <a:ext cx="2524647" cy="1647706"/>
          </a:xfrm>
          <a:prstGeom prst="bentConnector3">
            <a:avLst>
              <a:gd name="adj1" fmla="val 17254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C7DB5EC-07B4-D350-A9F8-F6C426DE9D5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2508" y="1554392"/>
            <a:ext cx="3736320" cy="2628283"/>
          </a:xfrm>
          <a:prstGeom prst="bentConnector3">
            <a:avLst>
              <a:gd name="adj1" fmla="val -112"/>
            </a:avLst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D490C5-7866-50A9-F52E-9A080BDFF0FC}"/>
              </a:ext>
            </a:extLst>
          </p:cNvPr>
          <p:cNvCxnSpPr>
            <a:cxnSpLocks/>
          </p:cNvCxnSpPr>
          <p:nvPr/>
        </p:nvCxnSpPr>
        <p:spPr>
          <a:xfrm>
            <a:off x="2810243" y="3929832"/>
            <a:ext cx="89456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A9E44B6-E4F5-CE75-3B78-6875D5158938}"/>
              </a:ext>
            </a:extLst>
          </p:cNvPr>
          <p:cNvCxnSpPr/>
          <p:nvPr/>
        </p:nvCxnSpPr>
        <p:spPr>
          <a:xfrm>
            <a:off x="1122846" y="4914900"/>
            <a:ext cx="40018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128AEB6C-6587-DF2F-2CE6-91155B6510E3}"/>
              </a:ext>
            </a:extLst>
          </p:cNvPr>
          <p:cNvCxnSpPr>
            <a:cxnSpLocks/>
            <a:endCxn id="20" idx="2"/>
          </p:cNvCxnSpPr>
          <p:nvPr/>
        </p:nvCxnSpPr>
        <p:spPr>
          <a:xfrm rot="5400000" flipH="1" flipV="1">
            <a:off x="3796818" y="3313195"/>
            <a:ext cx="1764590" cy="1451736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2A2E7368-7D93-A9EC-F343-A312E17AD178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4136123" y="986843"/>
            <a:ext cx="6189810" cy="1180892"/>
          </a:xfrm>
          <a:prstGeom prst="bentConnector3">
            <a:avLst>
              <a:gd name="adj1" fmla="val 86667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92FC3150-570F-07AF-BAF1-7853C4B55773}"/>
              </a:ext>
            </a:extLst>
          </p:cNvPr>
          <p:cNvCxnSpPr>
            <a:cxnSpLocks/>
            <a:endCxn id="45" idx="4"/>
          </p:cNvCxnSpPr>
          <p:nvPr/>
        </p:nvCxnSpPr>
        <p:spPr>
          <a:xfrm rot="16200000" flipV="1">
            <a:off x="2698045" y="2424922"/>
            <a:ext cx="3738757" cy="1045479"/>
          </a:xfrm>
          <a:prstGeom prst="bentConnector3">
            <a:avLst>
              <a:gd name="adj1" fmla="val 120"/>
            </a:avLst>
          </a:prstGeom>
          <a:ln w="28575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4FA2169-CEE1-E915-885C-69C6140657CC}"/>
              </a:ext>
            </a:extLst>
          </p:cNvPr>
          <p:cNvCxnSpPr/>
          <p:nvPr/>
        </p:nvCxnSpPr>
        <p:spPr>
          <a:xfrm>
            <a:off x="4044683" y="3060079"/>
            <a:ext cx="136029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AFF8CDA-337D-17FF-CA92-9E94C617143B}"/>
              </a:ext>
            </a:extLst>
          </p:cNvPr>
          <p:cNvCxnSpPr/>
          <p:nvPr/>
        </p:nvCxnSpPr>
        <p:spPr>
          <a:xfrm>
            <a:off x="4044683" y="1817401"/>
            <a:ext cx="136029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7470012-2110-F122-4715-7658CC8CC83A}"/>
              </a:ext>
            </a:extLst>
          </p:cNvPr>
          <p:cNvGrpSpPr/>
          <p:nvPr/>
        </p:nvGrpSpPr>
        <p:grpSpPr>
          <a:xfrm>
            <a:off x="9929107" y="5438210"/>
            <a:ext cx="1736374" cy="1314911"/>
            <a:chOff x="10221759" y="5505979"/>
            <a:chExt cx="1736374" cy="1314911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6AB6BBCD-35DA-3B25-05A9-1DBEA71BBB11}"/>
                </a:ext>
              </a:extLst>
            </p:cNvPr>
            <p:cNvCxnSpPr/>
            <p:nvPr/>
          </p:nvCxnSpPr>
          <p:spPr>
            <a:xfrm>
              <a:off x="10409793" y="5505979"/>
              <a:ext cx="13602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C23D96D-5029-8F58-6191-76640ED749A7}"/>
                </a:ext>
              </a:extLst>
            </p:cNvPr>
            <p:cNvCxnSpPr/>
            <p:nvPr/>
          </p:nvCxnSpPr>
          <p:spPr>
            <a:xfrm>
              <a:off x="10409793" y="5957055"/>
              <a:ext cx="136029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6C801E55-9E41-595C-1852-6A3B1707D09B}"/>
                </a:ext>
              </a:extLst>
            </p:cNvPr>
            <p:cNvCxnSpPr/>
            <p:nvPr/>
          </p:nvCxnSpPr>
          <p:spPr>
            <a:xfrm>
              <a:off x="10409793" y="6444747"/>
              <a:ext cx="1360298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4A95E7B-C519-1B0A-611B-8ED820A85049}"/>
                </a:ext>
              </a:extLst>
            </p:cNvPr>
            <p:cNvSpPr txBox="1"/>
            <p:nvPr/>
          </p:nvSpPr>
          <p:spPr>
            <a:xfrm>
              <a:off x="10409793" y="5505979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Power Flow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F95EEF0-EC56-81F3-908F-8D8E7268E7C4}"/>
                </a:ext>
              </a:extLst>
            </p:cNvPr>
            <p:cNvSpPr txBox="1"/>
            <p:nvPr/>
          </p:nvSpPr>
          <p:spPr>
            <a:xfrm>
              <a:off x="10478238" y="5957055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Heat Flow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F4DAFE2-372A-24CA-2B82-CF00B4CBB552}"/>
                </a:ext>
              </a:extLst>
            </p:cNvPr>
            <p:cNvSpPr txBox="1"/>
            <p:nvPr/>
          </p:nvSpPr>
          <p:spPr>
            <a:xfrm>
              <a:off x="10221759" y="6451558"/>
              <a:ext cx="1736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Hydrogen Flow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27B3EC8-0E5B-E121-0350-9118199936DF}"/>
              </a:ext>
            </a:extLst>
          </p:cNvPr>
          <p:cNvSpPr/>
          <p:nvPr/>
        </p:nvSpPr>
        <p:spPr>
          <a:xfrm>
            <a:off x="9929107" y="5293786"/>
            <a:ext cx="1690379" cy="14216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C2F4317A-4694-395A-5DCC-726EB553F526}"/>
              </a:ext>
            </a:extLst>
          </p:cNvPr>
          <p:cNvCxnSpPr>
            <a:stCxn id="21" idx="3"/>
          </p:cNvCxnSpPr>
          <p:nvPr/>
        </p:nvCxnSpPr>
        <p:spPr>
          <a:xfrm flipV="1">
            <a:off x="7114784" y="3929832"/>
            <a:ext cx="3211149" cy="1091539"/>
          </a:xfrm>
          <a:prstGeom prst="bentConnector3">
            <a:avLst>
              <a:gd name="adj1" fmla="val 75272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6C4E78-95E7-D557-F83F-90136251E1D2}"/>
                  </a:ext>
                </a:extLst>
              </p:cNvPr>
              <p:cNvSpPr txBox="1"/>
              <p:nvPr/>
            </p:nvSpPr>
            <p:spPr>
              <a:xfrm>
                <a:off x="8493562" y="600511"/>
                <a:ext cx="973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𝑀𝑎𝑟𝑘𝑒𝑡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6C4E78-95E7-D557-F83F-90136251E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562" y="600511"/>
                <a:ext cx="97379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83A8FE-5B1E-E023-95C5-B6B43FFB2D67}"/>
                  </a:ext>
                </a:extLst>
              </p:cNvPr>
              <p:cNvSpPr txBox="1"/>
              <p:nvPr/>
            </p:nvSpPr>
            <p:spPr>
              <a:xfrm>
                <a:off x="7226448" y="4629469"/>
                <a:ext cx="1274131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𝐻𝑦𝑑𝑟𝑜𝑔𝑒𝑛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83A8FE-5B1E-E023-95C5-B6B43FFB2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448" y="4629469"/>
                <a:ext cx="1274131" cy="391902"/>
              </a:xfrm>
              <a:prstGeom prst="rect">
                <a:avLst/>
              </a:prstGeom>
              <a:blipFill>
                <a:blip r:embed="rId1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2335577-E7DD-84A6-57F1-2898CF70BB33}"/>
              </a:ext>
            </a:extLst>
          </p:cNvPr>
          <p:cNvSpPr txBox="1"/>
          <p:nvPr/>
        </p:nvSpPr>
        <p:spPr>
          <a:xfrm>
            <a:off x="4893590" y="0"/>
            <a:ext cx="240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Hydrogen Flow</a:t>
            </a:r>
          </a:p>
        </p:txBody>
      </p:sp>
    </p:spTree>
    <p:extLst>
      <p:ext uri="{BB962C8B-B14F-4D97-AF65-F5344CB8AC3E}">
        <p14:creationId xmlns:p14="http://schemas.microsoft.com/office/powerpoint/2010/main" val="321842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olar Panels with solid fill">
            <a:extLst>
              <a:ext uri="{FF2B5EF4-FFF2-40B4-BE49-F238E27FC236}">
                <a16:creationId xmlns:a16="http://schemas.microsoft.com/office/drawing/2014/main" id="{3BF39A8C-6F89-8432-0E27-7C1E0DFC9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4061" y="2456458"/>
            <a:ext cx="1371600" cy="1371600"/>
          </a:xfrm>
          <a:prstGeom prst="rect">
            <a:avLst/>
          </a:prstGeom>
        </p:spPr>
      </p:pic>
      <p:pic>
        <p:nvPicPr>
          <p:cNvPr id="7" name="Graphic 6" descr="Wind Turbines with solid fill">
            <a:extLst>
              <a:ext uri="{FF2B5EF4-FFF2-40B4-BE49-F238E27FC236}">
                <a16:creationId xmlns:a16="http://schemas.microsoft.com/office/drawing/2014/main" id="{10BA3F90-CF7E-96E9-CE68-88DDF82E8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078283"/>
            <a:ext cx="1371600" cy="1371600"/>
          </a:xfrm>
          <a:prstGeom prst="rect">
            <a:avLst/>
          </a:prstGeom>
        </p:spPr>
      </p:pic>
      <p:pic>
        <p:nvPicPr>
          <p:cNvPr id="13" name="Graphic 12" descr="Electric Tower with solid fill">
            <a:extLst>
              <a:ext uri="{FF2B5EF4-FFF2-40B4-BE49-F238E27FC236}">
                <a16:creationId xmlns:a16="http://schemas.microsoft.com/office/drawing/2014/main" id="{BDB92F01-7A05-05B2-A314-91A5955768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17899" y="1481935"/>
            <a:ext cx="1371600" cy="1371600"/>
          </a:xfrm>
          <a:prstGeom prst="rect">
            <a:avLst/>
          </a:prstGeom>
        </p:spPr>
      </p:pic>
      <p:pic>
        <p:nvPicPr>
          <p:cNvPr id="19" name="Graphic 18" descr="Battery charging with solid fill">
            <a:extLst>
              <a:ext uri="{FF2B5EF4-FFF2-40B4-BE49-F238E27FC236}">
                <a16:creationId xmlns:a16="http://schemas.microsoft.com/office/drawing/2014/main" id="{C46CA910-0634-8941-B764-6B9F90A6F0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17507" y="796135"/>
            <a:ext cx="1371600" cy="13716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40E0114-9553-12E6-6D21-2E0852992149}"/>
              </a:ext>
            </a:extLst>
          </p:cNvPr>
          <p:cNvGrpSpPr/>
          <p:nvPr/>
        </p:nvGrpSpPr>
        <p:grpSpPr>
          <a:xfrm>
            <a:off x="5404981" y="2485478"/>
            <a:ext cx="1352811" cy="1342580"/>
            <a:chOff x="5404981" y="2485478"/>
            <a:chExt cx="1352811" cy="1342580"/>
          </a:xfrm>
        </p:grpSpPr>
        <p:pic>
          <p:nvPicPr>
            <p:cNvPr id="17" name="Graphic 16" descr="Thermometer outline">
              <a:extLst>
                <a:ext uri="{FF2B5EF4-FFF2-40B4-BE49-F238E27FC236}">
                  <a16:creationId xmlns:a16="http://schemas.microsoft.com/office/drawing/2014/main" id="{85890858-8762-1625-F94E-114096FB2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53414" y="2913658"/>
              <a:ext cx="914400" cy="914400"/>
            </a:xfrm>
            <a:prstGeom prst="rect">
              <a:avLst/>
            </a:prstGeom>
          </p:spPr>
        </p:pic>
        <p:sp>
          <p:nvSpPr>
            <p:cNvPr id="20" name="Magnetic Disk 19">
              <a:extLst>
                <a:ext uri="{FF2B5EF4-FFF2-40B4-BE49-F238E27FC236}">
                  <a16:creationId xmlns:a16="http://schemas.microsoft.com/office/drawing/2014/main" id="{F557585E-6795-9738-28B0-CC8CF00ECAE4}"/>
                </a:ext>
              </a:extLst>
            </p:cNvPr>
            <p:cNvSpPr/>
            <p:nvPr/>
          </p:nvSpPr>
          <p:spPr>
            <a:xfrm>
              <a:off x="5404981" y="2485478"/>
              <a:ext cx="1352811" cy="1342580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4996F0C5-5B13-F129-518A-B35C8C1C4D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85778" y="3254932"/>
            <a:ext cx="1371600" cy="1371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AEE2852-121A-DEA3-AB10-8C9C23807236}"/>
              </a:ext>
            </a:extLst>
          </p:cNvPr>
          <p:cNvSpPr txBox="1"/>
          <p:nvPr/>
        </p:nvSpPr>
        <p:spPr>
          <a:xfrm>
            <a:off x="5209472" y="194508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Battery Storage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790964-6EC4-4072-85CF-7CA893B61C6D}"/>
              </a:ext>
            </a:extLst>
          </p:cNvPr>
          <p:cNvSpPr txBox="1"/>
          <p:nvPr/>
        </p:nvSpPr>
        <p:spPr>
          <a:xfrm>
            <a:off x="5127012" y="3803401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Thermal Storage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BB64357-5564-58CA-C14B-9F95E42176F8}"/>
              </a:ext>
            </a:extLst>
          </p:cNvPr>
          <p:cNvGrpSpPr/>
          <p:nvPr/>
        </p:nvGrpSpPr>
        <p:grpSpPr>
          <a:xfrm>
            <a:off x="4252868" y="4368452"/>
            <a:ext cx="3715505" cy="2229168"/>
            <a:chOff x="4252868" y="4368452"/>
            <a:chExt cx="3715505" cy="222916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4E35B94-B74C-5E14-F31F-077F3B767B65}"/>
                </a:ext>
              </a:extLst>
            </p:cNvPr>
            <p:cNvGrpSpPr/>
            <p:nvPr/>
          </p:nvGrpSpPr>
          <p:grpSpPr>
            <a:xfrm>
              <a:off x="5166987" y="4368452"/>
              <a:ext cx="1947797" cy="1305838"/>
              <a:chOff x="5166987" y="4368452"/>
              <a:chExt cx="1947797" cy="1305838"/>
            </a:xfrm>
          </p:grpSpPr>
          <p:pic>
            <p:nvPicPr>
              <p:cNvPr id="11" name="Graphic 10" descr="Power outline">
                <a:extLst>
                  <a:ext uri="{FF2B5EF4-FFF2-40B4-BE49-F238E27FC236}">
                    <a16:creationId xmlns:a16="http://schemas.microsoft.com/office/drawing/2014/main" id="{73F3224F-AEA0-A56B-639F-A3D7FFAE8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155499" y="456417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14" descr="High voltage with solid fill">
                <a:extLst>
                  <a:ext uri="{FF2B5EF4-FFF2-40B4-BE49-F238E27FC236}">
                    <a16:creationId xmlns:a16="http://schemas.microsoft.com/office/drawing/2014/main" id="{7645137B-4592-93DD-D79E-BAEBCEF9A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181600" y="456417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1" name="Process 20">
                <a:extLst>
                  <a:ext uri="{FF2B5EF4-FFF2-40B4-BE49-F238E27FC236}">
                    <a16:creationId xmlns:a16="http://schemas.microsoft.com/office/drawing/2014/main" id="{AB6DD0D9-CF2F-C2F2-A607-EEEAC4EE2B9F}"/>
                  </a:ext>
                </a:extLst>
              </p:cNvPr>
              <p:cNvSpPr/>
              <p:nvPr/>
            </p:nvSpPr>
            <p:spPr>
              <a:xfrm>
                <a:off x="5166987" y="4368452"/>
                <a:ext cx="1947797" cy="1305838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E923C76-6BD3-3EE1-FC91-174513C33CA0}"/>
                </a:ext>
              </a:extLst>
            </p:cNvPr>
            <p:cNvSpPr txBox="1"/>
            <p:nvPr/>
          </p:nvSpPr>
          <p:spPr>
            <a:xfrm>
              <a:off x="4252868" y="5674290"/>
              <a:ext cx="37155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Water Deionization &amp; Electrolysis,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Hydrogen Storage,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Fuel Cell Power Generation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48D1F20-1022-4CAB-3FBA-9625EF279923}"/>
              </a:ext>
            </a:extLst>
          </p:cNvPr>
          <p:cNvSpPr txBox="1"/>
          <p:nvPr/>
        </p:nvSpPr>
        <p:spPr>
          <a:xfrm>
            <a:off x="9826447" y="4459693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Green Hydrogen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Markets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0E12ED-B5AD-D1EB-1FAD-CA6149845766}"/>
              </a:ext>
            </a:extLst>
          </p:cNvPr>
          <p:cNvSpPr txBox="1"/>
          <p:nvPr/>
        </p:nvSpPr>
        <p:spPr>
          <a:xfrm>
            <a:off x="9941931" y="2833602"/>
            <a:ext cx="17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Markets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1C491F-F30B-BF5A-2207-6154CCFFBA69}"/>
              </a:ext>
            </a:extLst>
          </p:cNvPr>
          <p:cNvSpPr txBox="1"/>
          <p:nvPr/>
        </p:nvSpPr>
        <p:spPr>
          <a:xfrm>
            <a:off x="0" y="244988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 Power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74F876-8CC2-B70E-489F-8B20E4E3453D}"/>
              </a:ext>
            </a:extLst>
          </p:cNvPr>
          <p:cNvSpPr txBox="1"/>
          <p:nvPr/>
        </p:nvSpPr>
        <p:spPr>
          <a:xfrm>
            <a:off x="2344811" y="3745166"/>
            <a:ext cx="49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PV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5D6C8E8-C1DC-B957-65FA-23F1D1027170}"/>
              </a:ext>
            </a:extLst>
          </p:cNvPr>
          <p:cNvGrpSpPr/>
          <p:nvPr/>
        </p:nvGrpSpPr>
        <p:grpSpPr>
          <a:xfrm>
            <a:off x="605812" y="3284887"/>
            <a:ext cx="1456457" cy="1659222"/>
            <a:chOff x="168202" y="3118916"/>
            <a:chExt cx="1456457" cy="1659222"/>
          </a:xfrm>
        </p:grpSpPr>
        <p:sp>
          <p:nvSpPr>
            <p:cNvPr id="38" name="Graphic 8" descr="Satellite dish with solid fill">
              <a:extLst>
                <a:ext uri="{FF2B5EF4-FFF2-40B4-BE49-F238E27FC236}">
                  <a16:creationId xmlns:a16="http://schemas.microsoft.com/office/drawing/2014/main" id="{8B24CECF-9706-1F78-381D-BF61903AF306}"/>
                </a:ext>
              </a:extLst>
            </p:cNvPr>
            <p:cNvSpPr/>
            <p:nvPr/>
          </p:nvSpPr>
          <p:spPr>
            <a:xfrm>
              <a:off x="238904" y="3662284"/>
              <a:ext cx="892665" cy="1115854"/>
            </a:xfrm>
            <a:custGeom>
              <a:avLst/>
              <a:gdLst>
                <a:gd name="connsiteX0" fmla="*/ 762649 w 892665"/>
                <a:gd name="connsiteY0" fmla="*/ 157163 h 1115853"/>
                <a:gd name="connsiteX1" fmla="*/ 762649 w 892665"/>
                <a:gd name="connsiteY1" fmla="*/ 642938 h 1115853"/>
                <a:gd name="connsiteX2" fmla="*/ 522619 w 892665"/>
                <a:gd name="connsiteY2" fmla="*/ 402908 h 1115853"/>
                <a:gd name="connsiteX3" fmla="*/ 762649 w 892665"/>
                <a:gd name="connsiteY3" fmla="*/ 157163 h 1115853"/>
                <a:gd name="connsiteX4" fmla="*/ 234012 w 892665"/>
                <a:gd name="connsiteY4" fmla="*/ 114300 h 1115853"/>
                <a:gd name="connsiteX5" fmla="*/ 724073 w 892665"/>
                <a:gd name="connsiteY5" fmla="*/ 114300 h 1115853"/>
                <a:gd name="connsiteX6" fmla="*/ 482614 w 892665"/>
                <a:gd name="connsiteY6" fmla="*/ 364331 h 1115853"/>
                <a:gd name="connsiteX7" fmla="*/ 234012 w 892665"/>
                <a:gd name="connsiteY7" fmla="*/ 114300 h 1115853"/>
                <a:gd name="connsiteX8" fmla="*/ 219724 w 892665"/>
                <a:gd name="connsiteY8" fmla="*/ 888682 h 1115853"/>
                <a:gd name="connsiteX9" fmla="*/ 168289 w 892665"/>
                <a:gd name="connsiteY9" fmla="*/ 837248 h 1115853"/>
                <a:gd name="connsiteX10" fmla="*/ 219724 w 892665"/>
                <a:gd name="connsiteY10" fmla="*/ 725805 h 1115853"/>
                <a:gd name="connsiteX11" fmla="*/ 271159 w 892665"/>
                <a:gd name="connsiteY11" fmla="*/ 837248 h 1115853"/>
                <a:gd name="connsiteX12" fmla="*/ 219724 w 892665"/>
                <a:gd name="connsiteY12" fmla="*/ 888682 h 1115853"/>
                <a:gd name="connsiteX13" fmla="*/ 259729 w 892665"/>
                <a:gd name="connsiteY13" fmla="*/ 930116 h 1115853"/>
                <a:gd name="connsiteX14" fmla="*/ 296877 w 892665"/>
                <a:gd name="connsiteY14" fmla="*/ 892969 h 1115853"/>
                <a:gd name="connsiteX15" fmla="*/ 362599 w 892665"/>
                <a:gd name="connsiteY15" fmla="*/ 1032986 h 1115853"/>
                <a:gd name="connsiteX16" fmla="*/ 259729 w 892665"/>
                <a:gd name="connsiteY16" fmla="*/ 930116 h 1115853"/>
                <a:gd name="connsiteX17" fmla="*/ 76849 w 892665"/>
                <a:gd name="connsiteY17" fmla="*/ 1031557 h 1115853"/>
                <a:gd name="connsiteX18" fmla="*/ 142572 w 892665"/>
                <a:gd name="connsiteY18" fmla="*/ 891540 h 1115853"/>
                <a:gd name="connsiteX19" fmla="*/ 179719 w 892665"/>
                <a:gd name="connsiteY19" fmla="*/ 928688 h 1115853"/>
                <a:gd name="connsiteX20" fmla="*/ 76849 w 892665"/>
                <a:gd name="connsiteY20" fmla="*/ 1031557 h 1115853"/>
                <a:gd name="connsiteX21" fmla="*/ 219724 w 892665"/>
                <a:gd name="connsiteY21" fmla="*/ 968693 h 1115853"/>
                <a:gd name="connsiteX22" fmla="*/ 308307 w 892665"/>
                <a:gd name="connsiteY22" fmla="*/ 1057275 h 1115853"/>
                <a:gd name="connsiteX23" fmla="*/ 131142 w 892665"/>
                <a:gd name="connsiteY23" fmla="*/ 1057275 h 1115853"/>
                <a:gd name="connsiteX24" fmla="*/ 219724 w 892665"/>
                <a:gd name="connsiteY24" fmla="*/ 968693 h 1115853"/>
                <a:gd name="connsiteX25" fmla="*/ 892665 w 892665"/>
                <a:gd name="connsiteY25" fmla="*/ 774383 h 1115853"/>
                <a:gd name="connsiteX26" fmla="*/ 819799 w 892665"/>
                <a:gd name="connsiteY26" fmla="*/ 700088 h 1115853"/>
                <a:gd name="connsiteX27" fmla="*/ 819799 w 892665"/>
                <a:gd name="connsiteY27" fmla="*/ 142875 h 1115853"/>
                <a:gd name="connsiteX28" fmla="*/ 834087 w 892665"/>
                <a:gd name="connsiteY28" fmla="*/ 128588 h 1115853"/>
                <a:gd name="connsiteX29" fmla="*/ 834087 w 892665"/>
                <a:gd name="connsiteY29" fmla="*/ 42863 h 1115853"/>
                <a:gd name="connsiteX30" fmla="*/ 748362 w 892665"/>
                <a:gd name="connsiteY30" fmla="*/ 42863 h 1115853"/>
                <a:gd name="connsiteX31" fmla="*/ 734074 w 892665"/>
                <a:gd name="connsiteY31" fmla="*/ 57150 h 1115853"/>
                <a:gd name="connsiteX32" fmla="*/ 176862 w 892665"/>
                <a:gd name="connsiteY32" fmla="*/ 57150 h 1115853"/>
                <a:gd name="connsiteX33" fmla="*/ 118283 w 892665"/>
                <a:gd name="connsiteY33" fmla="*/ 0 h 1115853"/>
                <a:gd name="connsiteX34" fmla="*/ 48274 w 892665"/>
                <a:gd name="connsiteY34" fmla="*/ 272891 h 1115853"/>
                <a:gd name="connsiteX35" fmla="*/ 191149 w 892665"/>
                <a:gd name="connsiteY35" fmla="*/ 651510 h 1115853"/>
                <a:gd name="connsiteX36" fmla="*/ 3983 w 892665"/>
                <a:gd name="connsiteY36" fmla="*/ 1054418 h 1115853"/>
                <a:gd name="connsiteX37" fmla="*/ 6841 w 892665"/>
                <a:gd name="connsiteY37" fmla="*/ 1095851 h 1115853"/>
                <a:gd name="connsiteX38" fmla="*/ 42559 w 892665"/>
                <a:gd name="connsiteY38" fmla="*/ 1115854 h 1115853"/>
                <a:gd name="connsiteX39" fmla="*/ 398318 w 892665"/>
                <a:gd name="connsiteY39" fmla="*/ 1115854 h 1115853"/>
                <a:gd name="connsiteX40" fmla="*/ 434037 w 892665"/>
                <a:gd name="connsiteY40" fmla="*/ 1095851 h 1115853"/>
                <a:gd name="connsiteX41" fmla="*/ 436894 w 892665"/>
                <a:gd name="connsiteY41" fmla="*/ 1054418 h 1115853"/>
                <a:gd name="connsiteX42" fmla="*/ 288304 w 892665"/>
                <a:gd name="connsiteY42" fmla="*/ 737235 h 1115853"/>
                <a:gd name="connsiteX43" fmla="*/ 619774 w 892665"/>
                <a:gd name="connsiteY43" fmla="*/ 842963 h 1115853"/>
                <a:gd name="connsiteX44" fmla="*/ 892665 w 892665"/>
                <a:gd name="connsiteY44" fmla="*/ 774383 h 1115853"/>
                <a:gd name="connsiteX0" fmla="*/ 762649 w 892665"/>
                <a:gd name="connsiteY0" fmla="*/ 157163 h 1115854"/>
                <a:gd name="connsiteX1" fmla="*/ 762649 w 892665"/>
                <a:gd name="connsiteY1" fmla="*/ 642938 h 1115854"/>
                <a:gd name="connsiteX2" fmla="*/ 522619 w 892665"/>
                <a:gd name="connsiteY2" fmla="*/ 402908 h 1115854"/>
                <a:gd name="connsiteX3" fmla="*/ 762649 w 892665"/>
                <a:gd name="connsiteY3" fmla="*/ 157163 h 1115854"/>
                <a:gd name="connsiteX4" fmla="*/ 234012 w 892665"/>
                <a:gd name="connsiteY4" fmla="*/ 114300 h 1115854"/>
                <a:gd name="connsiteX5" fmla="*/ 724073 w 892665"/>
                <a:gd name="connsiteY5" fmla="*/ 114300 h 1115854"/>
                <a:gd name="connsiteX6" fmla="*/ 449696 w 892665"/>
                <a:gd name="connsiteY6" fmla="*/ 397249 h 1115854"/>
                <a:gd name="connsiteX7" fmla="*/ 234012 w 892665"/>
                <a:gd name="connsiteY7" fmla="*/ 114300 h 1115854"/>
                <a:gd name="connsiteX8" fmla="*/ 219724 w 892665"/>
                <a:gd name="connsiteY8" fmla="*/ 888682 h 1115854"/>
                <a:gd name="connsiteX9" fmla="*/ 168289 w 892665"/>
                <a:gd name="connsiteY9" fmla="*/ 837248 h 1115854"/>
                <a:gd name="connsiteX10" fmla="*/ 219724 w 892665"/>
                <a:gd name="connsiteY10" fmla="*/ 725805 h 1115854"/>
                <a:gd name="connsiteX11" fmla="*/ 271159 w 892665"/>
                <a:gd name="connsiteY11" fmla="*/ 837248 h 1115854"/>
                <a:gd name="connsiteX12" fmla="*/ 219724 w 892665"/>
                <a:gd name="connsiteY12" fmla="*/ 888682 h 1115854"/>
                <a:gd name="connsiteX13" fmla="*/ 259729 w 892665"/>
                <a:gd name="connsiteY13" fmla="*/ 930116 h 1115854"/>
                <a:gd name="connsiteX14" fmla="*/ 296877 w 892665"/>
                <a:gd name="connsiteY14" fmla="*/ 892969 h 1115854"/>
                <a:gd name="connsiteX15" fmla="*/ 362599 w 892665"/>
                <a:gd name="connsiteY15" fmla="*/ 1032986 h 1115854"/>
                <a:gd name="connsiteX16" fmla="*/ 259729 w 892665"/>
                <a:gd name="connsiteY16" fmla="*/ 930116 h 1115854"/>
                <a:gd name="connsiteX17" fmla="*/ 76849 w 892665"/>
                <a:gd name="connsiteY17" fmla="*/ 1031557 h 1115854"/>
                <a:gd name="connsiteX18" fmla="*/ 142572 w 892665"/>
                <a:gd name="connsiteY18" fmla="*/ 891540 h 1115854"/>
                <a:gd name="connsiteX19" fmla="*/ 179719 w 892665"/>
                <a:gd name="connsiteY19" fmla="*/ 928688 h 1115854"/>
                <a:gd name="connsiteX20" fmla="*/ 76849 w 892665"/>
                <a:gd name="connsiteY20" fmla="*/ 1031557 h 1115854"/>
                <a:gd name="connsiteX21" fmla="*/ 219724 w 892665"/>
                <a:gd name="connsiteY21" fmla="*/ 968693 h 1115854"/>
                <a:gd name="connsiteX22" fmla="*/ 308307 w 892665"/>
                <a:gd name="connsiteY22" fmla="*/ 1057275 h 1115854"/>
                <a:gd name="connsiteX23" fmla="*/ 131142 w 892665"/>
                <a:gd name="connsiteY23" fmla="*/ 1057275 h 1115854"/>
                <a:gd name="connsiteX24" fmla="*/ 219724 w 892665"/>
                <a:gd name="connsiteY24" fmla="*/ 968693 h 1115854"/>
                <a:gd name="connsiteX25" fmla="*/ 892665 w 892665"/>
                <a:gd name="connsiteY25" fmla="*/ 774383 h 1115854"/>
                <a:gd name="connsiteX26" fmla="*/ 819799 w 892665"/>
                <a:gd name="connsiteY26" fmla="*/ 700088 h 1115854"/>
                <a:gd name="connsiteX27" fmla="*/ 819799 w 892665"/>
                <a:gd name="connsiteY27" fmla="*/ 142875 h 1115854"/>
                <a:gd name="connsiteX28" fmla="*/ 834087 w 892665"/>
                <a:gd name="connsiteY28" fmla="*/ 128588 h 1115854"/>
                <a:gd name="connsiteX29" fmla="*/ 834087 w 892665"/>
                <a:gd name="connsiteY29" fmla="*/ 42863 h 1115854"/>
                <a:gd name="connsiteX30" fmla="*/ 748362 w 892665"/>
                <a:gd name="connsiteY30" fmla="*/ 42863 h 1115854"/>
                <a:gd name="connsiteX31" fmla="*/ 734074 w 892665"/>
                <a:gd name="connsiteY31" fmla="*/ 57150 h 1115854"/>
                <a:gd name="connsiteX32" fmla="*/ 176862 w 892665"/>
                <a:gd name="connsiteY32" fmla="*/ 57150 h 1115854"/>
                <a:gd name="connsiteX33" fmla="*/ 118283 w 892665"/>
                <a:gd name="connsiteY33" fmla="*/ 0 h 1115854"/>
                <a:gd name="connsiteX34" fmla="*/ 48274 w 892665"/>
                <a:gd name="connsiteY34" fmla="*/ 272891 h 1115854"/>
                <a:gd name="connsiteX35" fmla="*/ 191149 w 892665"/>
                <a:gd name="connsiteY35" fmla="*/ 651510 h 1115854"/>
                <a:gd name="connsiteX36" fmla="*/ 3983 w 892665"/>
                <a:gd name="connsiteY36" fmla="*/ 1054418 h 1115854"/>
                <a:gd name="connsiteX37" fmla="*/ 6841 w 892665"/>
                <a:gd name="connsiteY37" fmla="*/ 1095851 h 1115854"/>
                <a:gd name="connsiteX38" fmla="*/ 42559 w 892665"/>
                <a:gd name="connsiteY38" fmla="*/ 1115854 h 1115854"/>
                <a:gd name="connsiteX39" fmla="*/ 398318 w 892665"/>
                <a:gd name="connsiteY39" fmla="*/ 1115854 h 1115854"/>
                <a:gd name="connsiteX40" fmla="*/ 434037 w 892665"/>
                <a:gd name="connsiteY40" fmla="*/ 1095851 h 1115854"/>
                <a:gd name="connsiteX41" fmla="*/ 436894 w 892665"/>
                <a:gd name="connsiteY41" fmla="*/ 1054418 h 1115854"/>
                <a:gd name="connsiteX42" fmla="*/ 288304 w 892665"/>
                <a:gd name="connsiteY42" fmla="*/ 737235 h 1115854"/>
                <a:gd name="connsiteX43" fmla="*/ 619774 w 892665"/>
                <a:gd name="connsiteY43" fmla="*/ 842963 h 1115854"/>
                <a:gd name="connsiteX44" fmla="*/ 892665 w 892665"/>
                <a:gd name="connsiteY44" fmla="*/ 774383 h 1115854"/>
                <a:gd name="connsiteX0" fmla="*/ 762649 w 892665"/>
                <a:gd name="connsiteY0" fmla="*/ 157163 h 1115854"/>
                <a:gd name="connsiteX1" fmla="*/ 762649 w 892665"/>
                <a:gd name="connsiteY1" fmla="*/ 642938 h 1115854"/>
                <a:gd name="connsiteX2" fmla="*/ 522619 w 892665"/>
                <a:gd name="connsiteY2" fmla="*/ 402908 h 1115854"/>
                <a:gd name="connsiteX3" fmla="*/ 762649 w 892665"/>
                <a:gd name="connsiteY3" fmla="*/ 157163 h 1115854"/>
                <a:gd name="connsiteX4" fmla="*/ 168175 w 892665"/>
                <a:gd name="connsiteY4" fmla="*/ 59436 h 1115854"/>
                <a:gd name="connsiteX5" fmla="*/ 724073 w 892665"/>
                <a:gd name="connsiteY5" fmla="*/ 114300 h 1115854"/>
                <a:gd name="connsiteX6" fmla="*/ 449696 w 892665"/>
                <a:gd name="connsiteY6" fmla="*/ 397249 h 1115854"/>
                <a:gd name="connsiteX7" fmla="*/ 168175 w 892665"/>
                <a:gd name="connsiteY7" fmla="*/ 59436 h 1115854"/>
                <a:gd name="connsiteX8" fmla="*/ 219724 w 892665"/>
                <a:gd name="connsiteY8" fmla="*/ 888682 h 1115854"/>
                <a:gd name="connsiteX9" fmla="*/ 168289 w 892665"/>
                <a:gd name="connsiteY9" fmla="*/ 837248 h 1115854"/>
                <a:gd name="connsiteX10" fmla="*/ 219724 w 892665"/>
                <a:gd name="connsiteY10" fmla="*/ 725805 h 1115854"/>
                <a:gd name="connsiteX11" fmla="*/ 271159 w 892665"/>
                <a:gd name="connsiteY11" fmla="*/ 837248 h 1115854"/>
                <a:gd name="connsiteX12" fmla="*/ 219724 w 892665"/>
                <a:gd name="connsiteY12" fmla="*/ 888682 h 1115854"/>
                <a:gd name="connsiteX13" fmla="*/ 259729 w 892665"/>
                <a:gd name="connsiteY13" fmla="*/ 930116 h 1115854"/>
                <a:gd name="connsiteX14" fmla="*/ 296877 w 892665"/>
                <a:gd name="connsiteY14" fmla="*/ 892969 h 1115854"/>
                <a:gd name="connsiteX15" fmla="*/ 362599 w 892665"/>
                <a:gd name="connsiteY15" fmla="*/ 1032986 h 1115854"/>
                <a:gd name="connsiteX16" fmla="*/ 259729 w 892665"/>
                <a:gd name="connsiteY16" fmla="*/ 930116 h 1115854"/>
                <a:gd name="connsiteX17" fmla="*/ 76849 w 892665"/>
                <a:gd name="connsiteY17" fmla="*/ 1031557 h 1115854"/>
                <a:gd name="connsiteX18" fmla="*/ 142572 w 892665"/>
                <a:gd name="connsiteY18" fmla="*/ 891540 h 1115854"/>
                <a:gd name="connsiteX19" fmla="*/ 179719 w 892665"/>
                <a:gd name="connsiteY19" fmla="*/ 928688 h 1115854"/>
                <a:gd name="connsiteX20" fmla="*/ 76849 w 892665"/>
                <a:gd name="connsiteY20" fmla="*/ 1031557 h 1115854"/>
                <a:gd name="connsiteX21" fmla="*/ 219724 w 892665"/>
                <a:gd name="connsiteY21" fmla="*/ 968693 h 1115854"/>
                <a:gd name="connsiteX22" fmla="*/ 308307 w 892665"/>
                <a:gd name="connsiteY22" fmla="*/ 1057275 h 1115854"/>
                <a:gd name="connsiteX23" fmla="*/ 131142 w 892665"/>
                <a:gd name="connsiteY23" fmla="*/ 1057275 h 1115854"/>
                <a:gd name="connsiteX24" fmla="*/ 219724 w 892665"/>
                <a:gd name="connsiteY24" fmla="*/ 968693 h 1115854"/>
                <a:gd name="connsiteX25" fmla="*/ 892665 w 892665"/>
                <a:gd name="connsiteY25" fmla="*/ 774383 h 1115854"/>
                <a:gd name="connsiteX26" fmla="*/ 819799 w 892665"/>
                <a:gd name="connsiteY26" fmla="*/ 700088 h 1115854"/>
                <a:gd name="connsiteX27" fmla="*/ 819799 w 892665"/>
                <a:gd name="connsiteY27" fmla="*/ 142875 h 1115854"/>
                <a:gd name="connsiteX28" fmla="*/ 834087 w 892665"/>
                <a:gd name="connsiteY28" fmla="*/ 128588 h 1115854"/>
                <a:gd name="connsiteX29" fmla="*/ 834087 w 892665"/>
                <a:gd name="connsiteY29" fmla="*/ 42863 h 1115854"/>
                <a:gd name="connsiteX30" fmla="*/ 748362 w 892665"/>
                <a:gd name="connsiteY30" fmla="*/ 42863 h 1115854"/>
                <a:gd name="connsiteX31" fmla="*/ 734074 w 892665"/>
                <a:gd name="connsiteY31" fmla="*/ 57150 h 1115854"/>
                <a:gd name="connsiteX32" fmla="*/ 176862 w 892665"/>
                <a:gd name="connsiteY32" fmla="*/ 57150 h 1115854"/>
                <a:gd name="connsiteX33" fmla="*/ 118283 w 892665"/>
                <a:gd name="connsiteY33" fmla="*/ 0 h 1115854"/>
                <a:gd name="connsiteX34" fmla="*/ 48274 w 892665"/>
                <a:gd name="connsiteY34" fmla="*/ 272891 h 1115854"/>
                <a:gd name="connsiteX35" fmla="*/ 191149 w 892665"/>
                <a:gd name="connsiteY35" fmla="*/ 651510 h 1115854"/>
                <a:gd name="connsiteX36" fmla="*/ 3983 w 892665"/>
                <a:gd name="connsiteY36" fmla="*/ 1054418 h 1115854"/>
                <a:gd name="connsiteX37" fmla="*/ 6841 w 892665"/>
                <a:gd name="connsiteY37" fmla="*/ 1095851 h 1115854"/>
                <a:gd name="connsiteX38" fmla="*/ 42559 w 892665"/>
                <a:gd name="connsiteY38" fmla="*/ 1115854 h 1115854"/>
                <a:gd name="connsiteX39" fmla="*/ 398318 w 892665"/>
                <a:gd name="connsiteY39" fmla="*/ 1115854 h 1115854"/>
                <a:gd name="connsiteX40" fmla="*/ 434037 w 892665"/>
                <a:gd name="connsiteY40" fmla="*/ 1095851 h 1115854"/>
                <a:gd name="connsiteX41" fmla="*/ 436894 w 892665"/>
                <a:gd name="connsiteY41" fmla="*/ 1054418 h 1115854"/>
                <a:gd name="connsiteX42" fmla="*/ 288304 w 892665"/>
                <a:gd name="connsiteY42" fmla="*/ 737235 h 1115854"/>
                <a:gd name="connsiteX43" fmla="*/ 619774 w 892665"/>
                <a:gd name="connsiteY43" fmla="*/ 842963 h 1115854"/>
                <a:gd name="connsiteX44" fmla="*/ 892665 w 892665"/>
                <a:gd name="connsiteY44" fmla="*/ 774383 h 1115854"/>
                <a:gd name="connsiteX0" fmla="*/ 762649 w 892665"/>
                <a:gd name="connsiteY0" fmla="*/ 157163 h 1115854"/>
                <a:gd name="connsiteX1" fmla="*/ 762649 w 892665"/>
                <a:gd name="connsiteY1" fmla="*/ 642938 h 1115854"/>
                <a:gd name="connsiteX2" fmla="*/ 522619 w 892665"/>
                <a:gd name="connsiteY2" fmla="*/ 402908 h 1115854"/>
                <a:gd name="connsiteX3" fmla="*/ 762649 w 892665"/>
                <a:gd name="connsiteY3" fmla="*/ 157163 h 1115854"/>
                <a:gd name="connsiteX4" fmla="*/ 168175 w 892665"/>
                <a:gd name="connsiteY4" fmla="*/ 59436 h 1115854"/>
                <a:gd name="connsiteX5" fmla="*/ 724073 w 892665"/>
                <a:gd name="connsiteY5" fmla="*/ 114300 h 1115854"/>
                <a:gd name="connsiteX6" fmla="*/ 449696 w 892665"/>
                <a:gd name="connsiteY6" fmla="*/ 397249 h 1115854"/>
                <a:gd name="connsiteX7" fmla="*/ 168175 w 892665"/>
                <a:gd name="connsiteY7" fmla="*/ 59436 h 1115854"/>
                <a:gd name="connsiteX8" fmla="*/ 219724 w 892665"/>
                <a:gd name="connsiteY8" fmla="*/ 888682 h 1115854"/>
                <a:gd name="connsiteX9" fmla="*/ 168289 w 892665"/>
                <a:gd name="connsiteY9" fmla="*/ 837248 h 1115854"/>
                <a:gd name="connsiteX10" fmla="*/ 219724 w 892665"/>
                <a:gd name="connsiteY10" fmla="*/ 725805 h 1115854"/>
                <a:gd name="connsiteX11" fmla="*/ 271159 w 892665"/>
                <a:gd name="connsiteY11" fmla="*/ 837248 h 1115854"/>
                <a:gd name="connsiteX12" fmla="*/ 219724 w 892665"/>
                <a:gd name="connsiteY12" fmla="*/ 888682 h 1115854"/>
                <a:gd name="connsiteX13" fmla="*/ 259729 w 892665"/>
                <a:gd name="connsiteY13" fmla="*/ 930116 h 1115854"/>
                <a:gd name="connsiteX14" fmla="*/ 296877 w 892665"/>
                <a:gd name="connsiteY14" fmla="*/ 892969 h 1115854"/>
                <a:gd name="connsiteX15" fmla="*/ 362599 w 892665"/>
                <a:gd name="connsiteY15" fmla="*/ 1032986 h 1115854"/>
                <a:gd name="connsiteX16" fmla="*/ 259729 w 892665"/>
                <a:gd name="connsiteY16" fmla="*/ 930116 h 1115854"/>
                <a:gd name="connsiteX17" fmla="*/ 76849 w 892665"/>
                <a:gd name="connsiteY17" fmla="*/ 1031557 h 1115854"/>
                <a:gd name="connsiteX18" fmla="*/ 142572 w 892665"/>
                <a:gd name="connsiteY18" fmla="*/ 891540 h 1115854"/>
                <a:gd name="connsiteX19" fmla="*/ 179719 w 892665"/>
                <a:gd name="connsiteY19" fmla="*/ 928688 h 1115854"/>
                <a:gd name="connsiteX20" fmla="*/ 76849 w 892665"/>
                <a:gd name="connsiteY20" fmla="*/ 1031557 h 1115854"/>
                <a:gd name="connsiteX21" fmla="*/ 219724 w 892665"/>
                <a:gd name="connsiteY21" fmla="*/ 968693 h 1115854"/>
                <a:gd name="connsiteX22" fmla="*/ 308307 w 892665"/>
                <a:gd name="connsiteY22" fmla="*/ 1057275 h 1115854"/>
                <a:gd name="connsiteX23" fmla="*/ 131142 w 892665"/>
                <a:gd name="connsiteY23" fmla="*/ 1057275 h 1115854"/>
                <a:gd name="connsiteX24" fmla="*/ 219724 w 892665"/>
                <a:gd name="connsiteY24" fmla="*/ 968693 h 1115854"/>
                <a:gd name="connsiteX25" fmla="*/ 892665 w 892665"/>
                <a:gd name="connsiteY25" fmla="*/ 774383 h 1115854"/>
                <a:gd name="connsiteX26" fmla="*/ 819799 w 892665"/>
                <a:gd name="connsiteY26" fmla="*/ 700088 h 1115854"/>
                <a:gd name="connsiteX27" fmla="*/ 819799 w 892665"/>
                <a:gd name="connsiteY27" fmla="*/ 142875 h 1115854"/>
                <a:gd name="connsiteX28" fmla="*/ 834087 w 892665"/>
                <a:gd name="connsiteY28" fmla="*/ 128588 h 1115854"/>
                <a:gd name="connsiteX29" fmla="*/ 834087 w 892665"/>
                <a:gd name="connsiteY29" fmla="*/ 42863 h 1115854"/>
                <a:gd name="connsiteX30" fmla="*/ 748362 w 892665"/>
                <a:gd name="connsiteY30" fmla="*/ 42863 h 1115854"/>
                <a:gd name="connsiteX31" fmla="*/ 734074 w 892665"/>
                <a:gd name="connsiteY31" fmla="*/ 57150 h 1115854"/>
                <a:gd name="connsiteX32" fmla="*/ 143944 w 892665"/>
                <a:gd name="connsiteY32" fmla="*/ 16917 h 1115854"/>
                <a:gd name="connsiteX33" fmla="*/ 118283 w 892665"/>
                <a:gd name="connsiteY33" fmla="*/ 0 h 1115854"/>
                <a:gd name="connsiteX34" fmla="*/ 48274 w 892665"/>
                <a:gd name="connsiteY34" fmla="*/ 272891 h 1115854"/>
                <a:gd name="connsiteX35" fmla="*/ 191149 w 892665"/>
                <a:gd name="connsiteY35" fmla="*/ 651510 h 1115854"/>
                <a:gd name="connsiteX36" fmla="*/ 3983 w 892665"/>
                <a:gd name="connsiteY36" fmla="*/ 1054418 h 1115854"/>
                <a:gd name="connsiteX37" fmla="*/ 6841 w 892665"/>
                <a:gd name="connsiteY37" fmla="*/ 1095851 h 1115854"/>
                <a:gd name="connsiteX38" fmla="*/ 42559 w 892665"/>
                <a:gd name="connsiteY38" fmla="*/ 1115854 h 1115854"/>
                <a:gd name="connsiteX39" fmla="*/ 398318 w 892665"/>
                <a:gd name="connsiteY39" fmla="*/ 1115854 h 1115854"/>
                <a:gd name="connsiteX40" fmla="*/ 434037 w 892665"/>
                <a:gd name="connsiteY40" fmla="*/ 1095851 h 1115854"/>
                <a:gd name="connsiteX41" fmla="*/ 436894 w 892665"/>
                <a:gd name="connsiteY41" fmla="*/ 1054418 h 1115854"/>
                <a:gd name="connsiteX42" fmla="*/ 288304 w 892665"/>
                <a:gd name="connsiteY42" fmla="*/ 737235 h 1115854"/>
                <a:gd name="connsiteX43" fmla="*/ 619774 w 892665"/>
                <a:gd name="connsiteY43" fmla="*/ 842963 h 1115854"/>
                <a:gd name="connsiteX44" fmla="*/ 892665 w 892665"/>
                <a:gd name="connsiteY44" fmla="*/ 774383 h 111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92665" h="1115854">
                  <a:moveTo>
                    <a:pt x="762649" y="157163"/>
                  </a:moveTo>
                  <a:lnTo>
                    <a:pt x="762649" y="642938"/>
                  </a:lnTo>
                  <a:lnTo>
                    <a:pt x="522619" y="402908"/>
                  </a:lnTo>
                  <a:lnTo>
                    <a:pt x="762649" y="157163"/>
                  </a:lnTo>
                  <a:close/>
                  <a:moveTo>
                    <a:pt x="168175" y="59436"/>
                  </a:moveTo>
                  <a:lnTo>
                    <a:pt x="724073" y="114300"/>
                  </a:lnTo>
                  <a:lnTo>
                    <a:pt x="449696" y="397249"/>
                  </a:lnTo>
                  <a:cubicBezTo>
                    <a:pt x="366829" y="313905"/>
                    <a:pt x="251042" y="142780"/>
                    <a:pt x="168175" y="59436"/>
                  </a:cubicBezTo>
                  <a:close/>
                  <a:moveTo>
                    <a:pt x="219724" y="888682"/>
                  </a:moveTo>
                  <a:lnTo>
                    <a:pt x="168289" y="837248"/>
                  </a:lnTo>
                  <a:lnTo>
                    <a:pt x="219724" y="725805"/>
                  </a:lnTo>
                  <a:lnTo>
                    <a:pt x="271159" y="837248"/>
                  </a:lnTo>
                  <a:lnTo>
                    <a:pt x="219724" y="888682"/>
                  </a:lnTo>
                  <a:close/>
                  <a:moveTo>
                    <a:pt x="259729" y="930116"/>
                  </a:moveTo>
                  <a:lnTo>
                    <a:pt x="296877" y="892969"/>
                  </a:lnTo>
                  <a:lnTo>
                    <a:pt x="362599" y="1032986"/>
                  </a:lnTo>
                  <a:lnTo>
                    <a:pt x="259729" y="930116"/>
                  </a:lnTo>
                  <a:close/>
                  <a:moveTo>
                    <a:pt x="76849" y="1031557"/>
                  </a:moveTo>
                  <a:lnTo>
                    <a:pt x="142572" y="891540"/>
                  </a:lnTo>
                  <a:lnTo>
                    <a:pt x="179719" y="928688"/>
                  </a:lnTo>
                  <a:lnTo>
                    <a:pt x="76849" y="1031557"/>
                  </a:lnTo>
                  <a:close/>
                  <a:moveTo>
                    <a:pt x="219724" y="968693"/>
                  </a:moveTo>
                  <a:lnTo>
                    <a:pt x="308307" y="1057275"/>
                  </a:lnTo>
                  <a:lnTo>
                    <a:pt x="131142" y="1057275"/>
                  </a:lnTo>
                  <a:lnTo>
                    <a:pt x="219724" y="968693"/>
                  </a:lnTo>
                  <a:close/>
                  <a:moveTo>
                    <a:pt x="892665" y="774383"/>
                  </a:moveTo>
                  <a:lnTo>
                    <a:pt x="819799" y="700088"/>
                  </a:lnTo>
                  <a:lnTo>
                    <a:pt x="819799" y="142875"/>
                  </a:lnTo>
                  <a:lnTo>
                    <a:pt x="834087" y="128588"/>
                  </a:lnTo>
                  <a:cubicBezTo>
                    <a:pt x="858376" y="104299"/>
                    <a:pt x="858376" y="67151"/>
                    <a:pt x="834087" y="42863"/>
                  </a:cubicBezTo>
                  <a:cubicBezTo>
                    <a:pt x="809798" y="18574"/>
                    <a:pt x="772651" y="18574"/>
                    <a:pt x="748362" y="42863"/>
                  </a:cubicBezTo>
                  <a:lnTo>
                    <a:pt x="734074" y="57150"/>
                  </a:lnTo>
                  <a:lnTo>
                    <a:pt x="143944" y="16917"/>
                  </a:lnTo>
                  <a:lnTo>
                    <a:pt x="118283" y="0"/>
                  </a:lnTo>
                  <a:cubicBezTo>
                    <a:pt x="73992" y="80010"/>
                    <a:pt x="48274" y="174308"/>
                    <a:pt x="48274" y="272891"/>
                  </a:cubicBezTo>
                  <a:cubicBezTo>
                    <a:pt x="48274" y="418624"/>
                    <a:pt x="102567" y="550069"/>
                    <a:pt x="191149" y="651510"/>
                  </a:cubicBezTo>
                  <a:lnTo>
                    <a:pt x="3983" y="1054418"/>
                  </a:lnTo>
                  <a:cubicBezTo>
                    <a:pt x="-1732" y="1067276"/>
                    <a:pt x="-1732" y="1082993"/>
                    <a:pt x="6841" y="1095851"/>
                  </a:cubicBezTo>
                  <a:cubicBezTo>
                    <a:pt x="15413" y="1108710"/>
                    <a:pt x="28272" y="1115854"/>
                    <a:pt x="42559" y="1115854"/>
                  </a:cubicBezTo>
                  <a:lnTo>
                    <a:pt x="398318" y="1115854"/>
                  </a:lnTo>
                  <a:cubicBezTo>
                    <a:pt x="412605" y="1115854"/>
                    <a:pt x="426893" y="1108710"/>
                    <a:pt x="434037" y="1095851"/>
                  </a:cubicBezTo>
                  <a:cubicBezTo>
                    <a:pt x="441180" y="1082993"/>
                    <a:pt x="442609" y="1068705"/>
                    <a:pt x="436894" y="1054418"/>
                  </a:cubicBezTo>
                  <a:lnTo>
                    <a:pt x="288304" y="737235"/>
                  </a:lnTo>
                  <a:cubicBezTo>
                    <a:pt x="382602" y="802957"/>
                    <a:pt x="496902" y="842963"/>
                    <a:pt x="619774" y="842963"/>
                  </a:cubicBezTo>
                  <a:cubicBezTo>
                    <a:pt x="718358" y="844391"/>
                    <a:pt x="811227" y="817245"/>
                    <a:pt x="892665" y="774383"/>
                  </a:cubicBezTo>
                  <a:close/>
                </a:path>
              </a:pathLst>
            </a:custGeom>
            <a:solidFill>
              <a:srgbClr val="000000"/>
            </a:solidFill>
            <a:ln w="14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Moon 38">
              <a:extLst>
                <a:ext uri="{FF2B5EF4-FFF2-40B4-BE49-F238E27FC236}">
                  <a16:creationId xmlns:a16="http://schemas.microsoft.com/office/drawing/2014/main" id="{5FAFD577-C09A-F9B6-6259-97396B553F5B}"/>
                </a:ext>
              </a:extLst>
            </p:cNvPr>
            <p:cNvSpPr/>
            <p:nvPr/>
          </p:nvSpPr>
          <p:spPr>
            <a:xfrm rot="18840457">
              <a:off x="651286" y="3535717"/>
              <a:ext cx="136733" cy="1102902"/>
            </a:xfrm>
            <a:prstGeom prst="moon">
              <a:avLst>
                <a:gd name="adj" fmla="val 3524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irect Access Storage 39">
              <a:extLst>
                <a:ext uri="{FF2B5EF4-FFF2-40B4-BE49-F238E27FC236}">
                  <a16:creationId xmlns:a16="http://schemas.microsoft.com/office/drawing/2014/main" id="{A1FAF433-14BC-8995-6172-4B6CA0B28F28}"/>
                </a:ext>
              </a:extLst>
            </p:cNvPr>
            <p:cNvSpPr/>
            <p:nvPr/>
          </p:nvSpPr>
          <p:spPr>
            <a:xfrm rot="18922990">
              <a:off x="495064" y="3118916"/>
              <a:ext cx="1129595" cy="1192900"/>
            </a:xfrm>
            <a:prstGeom prst="flowChartMagneticDrum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C88B99E-3D5E-3261-281C-37A64EABB916}"/>
              </a:ext>
            </a:extLst>
          </p:cNvPr>
          <p:cNvSpPr txBox="1"/>
          <p:nvPr/>
        </p:nvSpPr>
        <p:spPr>
          <a:xfrm>
            <a:off x="-20130" y="492135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Concentrated Solar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B89AAC7-D105-9D55-3DCD-ED69808374A1}"/>
              </a:ext>
            </a:extLst>
          </p:cNvPr>
          <p:cNvSpPr/>
          <p:nvPr/>
        </p:nvSpPr>
        <p:spPr>
          <a:xfrm>
            <a:off x="3953243" y="895403"/>
            <a:ext cx="182880" cy="18288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C305267-6D9A-1DAF-944D-26B3432796CB}"/>
              </a:ext>
            </a:extLst>
          </p:cNvPr>
          <p:cNvCxnSpPr>
            <a:stCxn id="35" idx="3"/>
            <a:endCxn id="45" idx="2"/>
          </p:cNvCxnSpPr>
          <p:nvPr/>
        </p:nvCxnSpPr>
        <p:spPr>
          <a:xfrm flipV="1">
            <a:off x="1428596" y="986843"/>
            <a:ext cx="2524647" cy="1647706"/>
          </a:xfrm>
          <a:prstGeom prst="bentConnector3">
            <a:avLst>
              <a:gd name="adj1" fmla="val 12488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C7DB5EC-07B4-D350-A9F8-F6C426DE9D5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2508" y="1554392"/>
            <a:ext cx="3736320" cy="2628283"/>
          </a:xfrm>
          <a:prstGeom prst="bentConnector3">
            <a:avLst>
              <a:gd name="adj1" fmla="val -112"/>
            </a:avLst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D490C5-7866-50A9-F52E-9A080BDFF0FC}"/>
              </a:ext>
            </a:extLst>
          </p:cNvPr>
          <p:cNvCxnSpPr>
            <a:cxnSpLocks/>
          </p:cNvCxnSpPr>
          <p:nvPr/>
        </p:nvCxnSpPr>
        <p:spPr>
          <a:xfrm>
            <a:off x="2810243" y="3929832"/>
            <a:ext cx="89456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A9E44B6-E4F5-CE75-3B78-6875D5158938}"/>
              </a:ext>
            </a:extLst>
          </p:cNvPr>
          <p:cNvCxnSpPr/>
          <p:nvPr/>
        </p:nvCxnSpPr>
        <p:spPr>
          <a:xfrm>
            <a:off x="1122846" y="4914900"/>
            <a:ext cx="40018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128AEB6C-6587-DF2F-2CE6-91155B6510E3}"/>
              </a:ext>
            </a:extLst>
          </p:cNvPr>
          <p:cNvCxnSpPr>
            <a:cxnSpLocks/>
            <a:endCxn id="20" idx="2"/>
          </p:cNvCxnSpPr>
          <p:nvPr/>
        </p:nvCxnSpPr>
        <p:spPr>
          <a:xfrm rot="5400000" flipH="1" flipV="1">
            <a:off x="3803463" y="3319840"/>
            <a:ext cx="1764590" cy="1438446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2A2E7368-7D93-A9EC-F343-A312E17AD178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4136123" y="986843"/>
            <a:ext cx="6189810" cy="1180892"/>
          </a:xfrm>
          <a:prstGeom prst="bentConnector3">
            <a:avLst>
              <a:gd name="adj1" fmla="val 86667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92FC3150-570F-07AF-BAF1-7853C4B55773}"/>
              </a:ext>
            </a:extLst>
          </p:cNvPr>
          <p:cNvCxnSpPr>
            <a:cxnSpLocks/>
            <a:endCxn id="45" idx="4"/>
          </p:cNvCxnSpPr>
          <p:nvPr/>
        </p:nvCxnSpPr>
        <p:spPr>
          <a:xfrm rot="16200000" flipV="1">
            <a:off x="2730009" y="2392958"/>
            <a:ext cx="3672677" cy="1043328"/>
          </a:xfrm>
          <a:prstGeom prst="bentConnector3">
            <a:avLst>
              <a:gd name="adj1" fmla="val -60"/>
            </a:avLst>
          </a:prstGeom>
          <a:ln w="28575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4FA2169-CEE1-E915-885C-69C6140657CC}"/>
              </a:ext>
            </a:extLst>
          </p:cNvPr>
          <p:cNvCxnSpPr/>
          <p:nvPr/>
        </p:nvCxnSpPr>
        <p:spPr>
          <a:xfrm>
            <a:off x="4044683" y="2982257"/>
            <a:ext cx="136029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AFF8CDA-337D-17FF-CA92-9E94C617143B}"/>
              </a:ext>
            </a:extLst>
          </p:cNvPr>
          <p:cNvCxnSpPr/>
          <p:nvPr/>
        </p:nvCxnSpPr>
        <p:spPr>
          <a:xfrm>
            <a:off x="4057209" y="1474558"/>
            <a:ext cx="136029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7470012-2110-F122-4715-7658CC8CC83A}"/>
              </a:ext>
            </a:extLst>
          </p:cNvPr>
          <p:cNvGrpSpPr/>
          <p:nvPr/>
        </p:nvGrpSpPr>
        <p:grpSpPr>
          <a:xfrm>
            <a:off x="9929107" y="5438210"/>
            <a:ext cx="1736374" cy="1314911"/>
            <a:chOff x="10221759" y="5505979"/>
            <a:chExt cx="1736374" cy="1314911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6AB6BBCD-35DA-3B25-05A9-1DBEA71BBB11}"/>
                </a:ext>
              </a:extLst>
            </p:cNvPr>
            <p:cNvCxnSpPr/>
            <p:nvPr/>
          </p:nvCxnSpPr>
          <p:spPr>
            <a:xfrm>
              <a:off x="10409793" y="5505979"/>
              <a:ext cx="13602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C23D96D-5029-8F58-6191-76640ED749A7}"/>
                </a:ext>
              </a:extLst>
            </p:cNvPr>
            <p:cNvCxnSpPr/>
            <p:nvPr/>
          </p:nvCxnSpPr>
          <p:spPr>
            <a:xfrm>
              <a:off x="10409793" y="5957055"/>
              <a:ext cx="136029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6C801E55-9E41-595C-1852-6A3B1707D09B}"/>
                </a:ext>
              </a:extLst>
            </p:cNvPr>
            <p:cNvCxnSpPr/>
            <p:nvPr/>
          </p:nvCxnSpPr>
          <p:spPr>
            <a:xfrm>
              <a:off x="10409793" y="6444747"/>
              <a:ext cx="1360298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4A95E7B-C519-1B0A-611B-8ED820A85049}"/>
                </a:ext>
              </a:extLst>
            </p:cNvPr>
            <p:cNvSpPr txBox="1"/>
            <p:nvPr/>
          </p:nvSpPr>
          <p:spPr>
            <a:xfrm>
              <a:off x="10409793" y="5505979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Power Flow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F95EEF0-EC56-81F3-908F-8D8E7268E7C4}"/>
                </a:ext>
              </a:extLst>
            </p:cNvPr>
            <p:cNvSpPr txBox="1"/>
            <p:nvPr/>
          </p:nvSpPr>
          <p:spPr>
            <a:xfrm>
              <a:off x="10478238" y="5957055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Heat Flow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F4DAFE2-372A-24CA-2B82-CF00B4CBB552}"/>
                </a:ext>
              </a:extLst>
            </p:cNvPr>
            <p:cNvSpPr txBox="1"/>
            <p:nvPr/>
          </p:nvSpPr>
          <p:spPr>
            <a:xfrm>
              <a:off x="10221759" y="6451558"/>
              <a:ext cx="1736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Hydrogen Flow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27B3EC8-0E5B-E121-0350-9118199936DF}"/>
              </a:ext>
            </a:extLst>
          </p:cNvPr>
          <p:cNvSpPr/>
          <p:nvPr/>
        </p:nvSpPr>
        <p:spPr>
          <a:xfrm>
            <a:off x="9929107" y="5293786"/>
            <a:ext cx="1690379" cy="14216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C2F4317A-4694-395A-5DCC-726EB553F526}"/>
              </a:ext>
            </a:extLst>
          </p:cNvPr>
          <p:cNvCxnSpPr>
            <a:stCxn id="21" idx="3"/>
          </p:cNvCxnSpPr>
          <p:nvPr/>
        </p:nvCxnSpPr>
        <p:spPr>
          <a:xfrm flipV="1">
            <a:off x="7114784" y="3929832"/>
            <a:ext cx="3211149" cy="1091539"/>
          </a:xfrm>
          <a:prstGeom prst="bentConnector3">
            <a:avLst>
              <a:gd name="adj1" fmla="val 75272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23E56E-68DF-DE36-888F-CE2F83370FF7}"/>
                  </a:ext>
                </a:extLst>
              </p:cNvPr>
              <p:cNvSpPr txBox="1"/>
              <p:nvPr/>
            </p:nvSpPr>
            <p:spPr>
              <a:xfrm>
                <a:off x="1685154" y="614554"/>
                <a:ext cx="804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𝑊𝑖𝑛𝑑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23E56E-68DF-DE36-888F-CE2F83370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154" y="614554"/>
                <a:ext cx="80470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9B4908-F6B2-C8FA-6293-ED168012544C}"/>
                  </a:ext>
                </a:extLst>
              </p:cNvPr>
              <p:cNvSpPr txBox="1"/>
              <p:nvPr/>
            </p:nvSpPr>
            <p:spPr>
              <a:xfrm>
                <a:off x="2962455" y="3579136"/>
                <a:ext cx="583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9B4908-F6B2-C8FA-6293-ED1680125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455" y="3579136"/>
                <a:ext cx="58323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03A78D-0250-9010-03E1-B5E7C94E8E67}"/>
                  </a:ext>
                </a:extLst>
              </p:cNvPr>
              <p:cNvSpPr txBox="1"/>
              <p:nvPr/>
            </p:nvSpPr>
            <p:spPr>
              <a:xfrm>
                <a:off x="1605222" y="4378825"/>
                <a:ext cx="667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𝐶𝑆𝑃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03A78D-0250-9010-03E1-B5E7C94E8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222" y="4378825"/>
                <a:ext cx="66704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4CC560-ECA4-187A-6E9E-2DB65F9FBBC9}"/>
                  </a:ext>
                </a:extLst>
              </p:cNvPr>
              <p:cNvSpPr txBox="1"/>
              <p:nvPr/>
            </p:nvSpPr>
            <p:spPr>
              <a:xfrm>
                <a:off x="4142357" y="1094282"/>
                <a:ext cx="101829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𝐵𝑎𝑡𝑡𝑒𝑟𝑦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4CC560-ECA4-187A-6E9E-2DB65F9FB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357" y="1094282"/>
                <a:ext cx="1018292" cy="391261"/>
              </a:xfrm>
              <a:prstGeom prst="rect">
                <a:avLst/>
              </a:prstGeom>
              <a:blipFill>
                <a:blip r:embed="rId2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5B594C-CE5E-8207-E00A-AE4DBD9D08A7}"/>
                  </a:ext>
                </a:extLst>
              </p:cNvPr>
              <p:cNvSpPr txBox="1"/>
              <p:nvPr/>
            </p:nvSpPr>
            <p:spPr>
              <a:xfrm>
                <a:off x="4010239" y="2585691"/>
                <a:ext cx="5672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5B594C-CE5E-8207-E00A-AE4DBD9D0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239" y="2585691"/>
                <a:ext cx="56720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FB179C-37FC-B48E-44DD-2A4327E7266D}"/>
                  </a:ext>
                </a:extLst>
              </p:cNvPr>
              <p:cNvSpPr txBox="1"/>
              <p:nvPr/>
            </p:nvSpPr>
            <p:spPr>
              <a:xfrm>
                <a:off x="3966533" y="3988524"/>
                <a:ext cx="1407437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𝐸𝑙𝑒𝑐𝑡𝑟𝑜𝑙𝑦𝑧𝑒𝑟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FB179C-37FC-B48E-44DD-2A4327E72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533" y="3988524"/>
                <a:ext cx="1407437" cy="391261"/>
              </a:xfrm>
              <a:prstGeom prst="rect">
                <a:avLst/>
              </a:prstGeom>
              <a:blipFill>
                <a:blip r:embed="rId2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E0D414-96DC-B625-17EB-84E32A2CBF06}"/>
                  </a:ext>
                </a:extLst>
              </p:cNvPr>
              <p:cNvSpPr txBox="1"/>
              <p:nvPr/>
            </p:nvSpPr>
            <p:spPr>
              <a:xfrm>
                <a:off x="8493562" y="600511"/>
                <a:ext cx="973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𝑀𝑎𝑟𝑘𝑒𝑡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E0D414-96DC-B625-17EB-84E32A2CB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562" y="600511"/>
                <a:ext cx="97379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44A313-41ED-BF9C-B3AB-C392DCEA08B3}"/>
                  </a:ext>
                </a:extLst>
              </p:cNvPr>
              <p:cNvSpPr txBox="1"/>
              <p:nvPr/>
            </p:nvSpPr>
            <p:spPr>
              <a:xfrm rot="16200000">
                <a:off x="3330491" y="1399082"/>
                <a:ext cx="1020729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𝑆𝑡𝑜𝑟𝑎𝑔𝑒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44A313-41ED-BF9C-B3AB-C392DCEA0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30491" y="1399082"/>
                <a:ext cx="1020729" cy="391902"/>
              </a:xfrm>
              <a:prstGeom prst="rect">
                <a:avLst/>
              </a:prstGeom>
              <a:blipFill>
                <a:blip r:embed="rId25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EE2E8-10D5-49FC-A6BA-B70820ACDD41}"/>
                  </a:ext>
                </a:extLst>
              </p:cNvPr>
              <p:cNvSpPr txBox="1"/>
              <p:nvPr/>
            </p:nvSpPr>
            <p:spPr>
              <a:xfrm>
                <a:off x="3545692" y="539742"/>
                <a:ext cx="1300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𝐺𝑒𝑛𝑒𝑟𝑎𝑡𝑖𝑜𝑛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EE2E8-10D5-49FC-A6BA-B70820AC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692" y="539742"/>
                <a:ext cx="1300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BD5E7F-7197-359A-99DA-E50760AF0D46}"/>
                  </a:ext>
                </a:extLst>
              </p:cNvPr>
              <p:cNvSpPr txBox="1"/>
              <p:nvPr/>
            </p:nvSpPr>
            <p:spPr>
              <a:xfrm>
                <a:off x="2246604" y="4885814"/>
                <a:ext cx="703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𝐶𝑆𝑃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BD5E7F-7197-359A-99DA-E50760AF0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604" y="4885814"/>
                <a:ext cx="70397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0FA2F9-68A5-3460-8483-C00FA3123658}"/>
                  </a:ext>
                </a:extLst>
              </p:cNvPr>
              <p:cNvSpPr txBox="1"/>
              <p:nvPr/>
            </p:nvSpPr>
            <p:spPr>
              <a:xfrm>
                <a:off x="4578861" y="3148041"/>
                <a:ext cx="60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0FA2F9-68A5-3460-8483-C00FA3123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861" y="3148041"/>
                <a:ext cx="604140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1FDAFD-5515-0440-7FB4-10DD1DE1EDBA}"/>
                  </a:ext>
                </a:extLst>
              </p:cNvPr>
              <p:cNvSpPr txBox="1"/>
              <p:nvPr/>
            </p:nvSpPr>
            <p:spPr>
              <a:xfrm>
                <a:off x="3707481" y="4933527"/>
                <a:ext cx="1444370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𝐸𝑙𝑒𝑐𝑡𝑟𝑜𝑙𝑦𝑧𝑒𝑟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1FDAFD-5515-0440-7FB4-10DD1DE1E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481" y="4933527"/>
                <a:ext cx="1444370" cy="391261"/>
              </a:xfrm>
              <a:prstGeom prst="rect">
                <a:avLst/>
              </a:prstGeom>
              <a:blipFill>
                <a:blip r:embed="rId2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970C39-570B-5993-9ED0-6C8339EE87D5}"/>
                  </a:ext>
                </a:extLst>
              </p:cNvPr>
              <p:cNvSpPr txBox="1"/>
              <p:nvPr/>
            </p:nvSpPr>
            <p:spPr>
              <a:xfrm>
                <a:off x="7226448" y="4629469"/>
                <a:ext cx="1274131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𝐻𝑦𝑑𝑟𝑜𝑔𝑒𝑛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970C39-570B-5993-9ED0-6C8339EE8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448" y="4629469"/>
                <a:ext cx="1274131" cy="391902"/>
              </a:xfrm>
              <a:prstGeom prst="rect">
                <a:avLst/>
              </a:prstGeom>
              <a:blipFill>
                <a:blip r:embed="rId3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87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olar Panels with solid fill">
            <a:extLst>
              <a:ext uri="{FF2B5EF4-FFF2-40B4-BE49-F238E27FC236}">
                <a16:creationId xmlns:a16="http://schemas.microsoft.com/office/drawing/2014/main" id="{3BF39A8C-6F89-8432-0E27-7C1E0DFC9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4061" y="2456458"/>
            <a:ext cx="1371600" cy="1371600"/>
          </a:xfrm>
          <a:prstGeom prst="rect">
            <a:avLst/>
          </a:prstGeom>
        </p:spPr>
      </p:pic>
      <p:pic>
        <p:nvPicPr>
          <p:cNvPr id="7" name="Graphic 6" descr="Wind Turbines with solid fill">
            <a:extLst>
              <a:ext uri="{FF2B5EF4-FFF2-40B4-BE49-F238E27FC236}">
                <a16:creationId xmlns:a16="http://schemas.microsoft.com/office/drawing/2014/main" id="{10BA3F90-CF7E-96E9-CE68-88DDF82E8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078283"/>
            <a:ext cx="1371600" cy="1371600"/>
          </a:xfrm>
          <a:prstGeom prst="rect">
            <a:avLst/>
          </a:prstGeom>
        </p:spPr>
      </p:pic>
      <p:pic>
        <p:nvPicPr>
          <p:cNvPr id="13" name="Graphic 12" descr="Electric Tower with solid fill">
            <a:extLst>
              <a:ext uri="{FF2B5EF4-FFF2-40B4-BE49-F238E27FC236}">
                <a16:creationId xmlns:a16="http://schemas.microsoft.com/office/drawing/2014/main" id="{BDB92F01-7A05-05B2-A314-91A5955768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17899" y="1481935"/>
            <a:ext cx="1371600" cy="1371600"/>
          </a:xfrm>
          <a:prstGeom prst="rect">
            <a:avLst/>
          </a:prstGeom>
        </p:spPr>
      </p:pic>
      <p:pic>
        <p:nvPicPr>
          <p:cNvPr id="19" name="Graphic 18" descr="Battery charging with solid fill">
            <a:extLst>
              <a:ext uri="{FF2B5EF4-FFF2-40B4-BE49-F238E27FC236}">
                <a16:creationId xmlns:a16="http://schemas.microsoft.com/office/drawing/2014/main" id="{C46CA910-0634-8941-B764-6B9F90A6F0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17507" y="796135"/>
            <a:ext cx="1371600" cy="13716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40E0114-9553-12E6-6D21-2E0852992149}"/>
              </a:ext>
            </a:extLst>
          </p:cNvPr>
          <p:cNvGrpSpPr/>
          <p:nvPr/>
        </p:nvGrpSpPr>
        <p:grpSpPr>
          <a:xfrm>
            <a:off x="5404981" y="2485478"/>
            <a:ext cx="1352811" cy="1342580"/>
            <a:chOff x="5404981" y="2485478"/>
            <a:chExt cx="1352811" cy="1342580"/>
          </a:xfrm>
        </p:grpSpPr>
        <p:pic>
          <p:nvPicPr>
            <p:cNvPr id="17" name="Graphic 16" descr="Thermometer outline">
              <a:extLst>
                <a:ext uri="{FF2B5EF4-FFF2-40B4-BE49-F238E27FC236}">
                  <a16:creationId xmlns:a16="http://schemas.microsoft.com/office/drawing/2014/main" id="{85890858-8762-1625-F94E-114096FB2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53414" y="2913658"/>
              <a:ext cx="914400" cy="914400"/>
            </a:xfrm>
            <a:prstGeom prst="rect">
              <a:avLst/>
            </a:prstGeom>
          </p:spPr>
        </p:pic>
        <p:sp>
          <p:nvSpPr>
            <p:cNvPr id="20" name="Magnetic Disk 19">
              <a:extLst>
                <a:ext uri="{FF2B5EF4-FFF2-40B4-BE49-F238E27FC236}">
                  <a16:creationId xmlns:a16="http://schemas.microsoft.com/office/drawing/2014/main" id="{F557585E-6795-9738-28B0-CC8CF00ECAE4}"/>
                </a:ext>
              </a:extLst>
            </p:cNvPr>
            <p:cNvSpPr/>
            <p:nvPr/>
          </p:nvSpPr>
          <p:spPr>
            <a:xfrm>
              <a:off x="5404981" y="2485478"/>
              <a:ext cx="1352811" cy="1342580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4996F0C5-5B13-F129-518A-B35C8C1C4D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85778" y="3254932"/>
            <a:ext cx="1371600" cy="1371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AEE2852-121A-DEA3-AB10-8C9C23807236}"/>
              </a:ext>
            </a:extLst>
          </p:cNvPr>
          <p:cNvSpPr txBox="1"/>
          <p:nvPr/>
        </p:nvSpPr>
        <p:spPr>
          <a:xfrm>
            <a:off x="5209472" y="194508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Battery Storage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790964-6EC4-4072-85CF-7CA893B61C6D}"/>
              </a:ext>
            </a:extLst>
          </p:cNvPr>
          <p:cNvSpPr txBox="1"/>
          <p:nvPr/>
        </p:nvSpPr>
        <p:spPr>
          <a:xfrm>
            <a:off x="5127012" y="3803401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Thermal Storage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BB64357-5564-58CA-C14B-9F95E42176F8}"/>
              </a:ext>
            </a:extLst>
          </p:cNvPr>
          <p:cNvGrpSpPr/>
          <p:nvPr/>
        </p:nvGrpSpPr>
        <p:grpSpPr>
          <a:xfrm>
            <a:off x="4252868" y="4368452"/>
            <a:ext cx="3715505" cy="2229168"/>
            <a:chOff x="4252868" y="4368452"/>
            <a:chExt cx="3715505" cy="222916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4E35B94-B74C-5E14-F31F-077F3B767B65}"/>
                </a:ext>
              </a:extLst>
            </p:cNvPr>
            <p:cNvGrpSpPr/>
            <p:nvPr/>
          </p:nvGrpSpPr>
          <p:grpSpPr>
            <a:xfrm>
              <a:off x="5166987" y="4368452"/>
              <a:ext cx="1947797" cy="1305838"/>
              <a:chOff x="5166987" y="4368452"/>
              <a:chExt cx="1947797" cy="1305838"/>
            </a:xfrm>
          </p:grpSpPr>
          <p:pic>
            <p:nvPicPr>
              <p:cNvPr id="11" name="Graphic 10" descr="Power outline">
                <a:extLst>
                  <a:ext uri="{FF2B5EF4-FFF2-40B4-BE49-F238E27FC236}">
                    <a16:creationId xmlns:a16="http://schemas.microsoft.com/office/drawing/2014/main" id="{73F3224F-AEA0-A56B-639F-A3D7FFAE8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155499" y="456417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14" descr="High voltage with solid fill">
                <a:extLst>
                  <a:ext uri="{FF2B5EF4-FFF2-40B4-BE49-F238E27FC236}">
                    <a16:creationId xmlns:a16="http://schemas.microsoft.com/office/drawing/2014/main" id="{7645137B-4592-93DD-D79E-BAEBCEF9A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181600" y="456417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1" name="Process 20">
                <a:extLst>
                  <a:ext uri="{FF2B5EF4-FFF2-40B4-BE49-F238E27FC236}">
                    <a16:creationId xmlns:a16="http://schemas.microsoft.com/office/drawing/2014/main" id="{AB6DD0D9-CF2F-C2F2-A607-EEEAC4EE2B9F}"/>
                  </a:ext>
                </a:extLst>
              </p:cNvPr>
              <p:cNvSpPr/>
              <p:nvPr/>
            </p:nvSpPr>
            <p:spPr>
              <a:xfrm>
                <a:off x="5166987" y="4368452"/>
                <a:ext cx="1947797" cy="1305838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E923C76-6BD3-3EE1-FC91-174513C33CA0}"/>
                </a:ext>
              </a:extLst>
            </p:cNvPr>
            <p:cNvSpPr txBox="1"/>
            <p:nvPr/>
          </p:nvSpPr>
          <p:spPr>
            <a:xfrm>
              <a:off x="4252868" y="5674290"/>
              <a:ext cx="37155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Water Deionization &amp; Electrolysis,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Hydrogen Storage,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Fuel Cell Power Generation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48D1F20-1022-4CAB-3FBA-9625EF279923}"/>
              </a:ext>
            </a:extLst>
          </p:cNvPr>
          <p:cNvSpPr txBox="1"/>
          <p:nvPr/>
        </p:nvSpPr>
        <p:spPr>
          <a:xfrm>
            <a:off x="9826447" y="4459693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Green Hydrogen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Markets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0E12ED-B5AD-D1EB-1FAD-CA6149845766}"/>
              </a:ext>
            </a:extLst>
          </p:cNvPr>
          <p:cNvSpPr txBox="1"/>
          <p:nvPr/>
        </p:nvSpPr>
        <p:spPr>
          <a:xfrm>
            <a:off x="9941931" y="2833602"/>
            <a:ext cx="17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Markets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1C491F-F30B-BF5A-2207-6154CCFFBA69}"/>
              </a:ext>
            </a:extLst>
          </p:cNvPr>
          <p:cNvSpPr txBox="1"/>
          <p:nvPr/>
        </p:nvSpPr>
        <p:spPr>
          <a:xfrm>
            <a:off x="0" y="244988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 Power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74F876-8CC2-B70E-489F-8B20E4E3453D}"/>
              </a:ext>
            </a:extLst>
          </p:cNvPr>
          <p:cNvSpPr txBox="1"/>
          <p:nvPr/>
        </p:nvSpPr>
        <p:spPr>
          <a:xfrm>
            <a:off x="2344811" y="3745166"/>
            <a:ext cx="49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PV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5D6C8E8-C1DC-B957-65FA-23F1D1027170}"/>
              </a:ext>
            </a:extLst>
          </p:cNvPr>
          <p:cNvGrpSpPr/>
          <p:nvPr/>
        </p:nvGrpSpPr>
        <p:grpSpPr>
          <a:xfrm>
            <a:off x="605812" y="3284887"/>
            <a:ext cx="1456457" cy="1659222"/>
            <a:chOff x="168202" y="3118916"/>
            <a:chExt cx="1456457" cy="1659222"/>
          </a:xfrm>
        </p:grpSpPr>
        <p:sp>
          <p:nvSpPr>
            <p:cNvPr id="38" name="Graphic 8" descr="Satellite dish with solid fill">
              <a:extLst>
                <a:ext uri="{FF2B5EF4-FFF2-40B4-BE49-F238E27FC236}">
                  <a16:creationId xmlns:a16="http://schemas.microsoft.com/office/drawing/2014/main" id="{8B24CECF-9706-1F78-381D-BF61903AF306}"/>
                </a:ext>
              </a:extLst>
            </p:cNvPr>
            <p:cNvSpPr/>
            <p:nvPr/>
          </p:nvSpPr>
          <p:spPr>
            <a:xfrm>
              <a:off x="238904" y="3662284"/>
              <a:ext cx="892665" cy="1115854"/>
            </a:xfrm>
            <a:custGeom>
              <a:avLst/>
              <a:gdLst>
                <a:gd name="connsiteX0" fmla="*/ 762649 w 892665"/>
                <a:gd name="connsiteY0" fmla="*/ 157163 h 1115853"/>
                <a:gd name="connsiteX1" fmla="*/ 762649 w 892665"/>
                <a:gd name="connsiteY1" fmla="*/ 642938 h 1115853"/>
                <a:gd name="connsiteX2" fmla="*/ 522619 w 892665"/>
                <a:gd name="connsiteY2" fmla="*/ 402908 h 1115853"/>
                <a:gd name="connsiteX3" fmla="*/ 762649 w 892665"/>
                <a:gd name="connsiteY3" fmla="*/ 157163 h 1115853"/>
                <a:gd name="connsiteX4" fmla="*/ 234012 w 892665"/>
                <a:gd name="connsiteY4" fmla="*/ 114300 h 1115853"/>
                <a:gd name="connsiteX5" fmla="*/ 724073 w 892665"/>
                <a:gd name="connsiteY5" fmla="*/ 114300 h 1115853"/>
                <a:gd name="connsiteX6" fmla="*/ 482614 w 892665"/>
                <a:gd name="connsiteY6" fmla="*/ 364331 h 1115853"/>
                <a:gd name="connsiteX7" fmla="*/ 234012 w 892665"/>
                <a:gd name="connsiteY7" fmla="*/ 114300 h 1115853"/>
                <a:gd name="connsiteX8" fmla="*/ 219724 w 892665"/>
                <a:gd name="connsiteY8" fmla="*/ 888682 h 1115853"/>
                <a:gd name="connsiteX9" fmla="*/ 168289 w 892665"/>
                <a:gd name="connsiteY9" fmla="*/ 837248 h 1115853"/>
                <a:gd name="connsiteX10" fmla="*/ 219724 w 892665"/>
                <a:gd name="connsiteY10" fmla="*/ 725805 h 1115853"/>
                <a:gd name="connsiteX11" fmla="*/ 271159 w 892665"/>
                <a:gd name="connsiteY11" fmla="*/ 837248 h 1115853"/>
                <a:gd name="connsiteX12" fmla="*/ 219724 w 892665"/>
                <a:gd name="connsiteY12" fmla="*/ 888682 h 1115853"/>
                <a:gd name="connsiteX13" fmla="*/ 259729 w 892665"/>
                <a:gd name="connsiteY13" fmla="*/ 930116 h 1115853"/>
                <a:gd name="connsiteX14" fmla="*/ 296877 w 892665"/>
                <a:gd name="connsiteY14" fmla="*/ 892969 h 1115853"/>
                <a:gd name="connsiteX15" fmla="*/ 362599 w 892665"/>
                <a:gd name="connsiteY15" fmla="*/ 1032986 h 1115853"/>
                <a:gd name="connsiteX16" fmla="*/ 259729 w 892665"/>
                <a:gd name="connsiteY16" fmla="*/ 930116 h 1115853"/>
                <a:gd name="connsiteX17" fmla="*/ 76849 w 892665"/>
                <a:gd name="connsiteY17" fmla="*/ 1031557 h 1115853"/>
                <a:gd name="connsiteX18" fmla="*/ 142572 w 892665"/>
                <a:gd name="connsiteY18" fmla="*/ 891540 h 1115853"/>
                <a:gd name="connsiteX19" fmla="*/ 179719 w 892665"/>
                <a:gd name="connsiteY19" fmla="*/ 928688 h 1115853"/>
                <a:gd name="connsiteX20" fmla="*/ 76849 w 892665"/>
                <a:gd name="connsiteY20" fmla="*/ 1031557 h 1115853"/>
                <a:gd name="connsiteX21" fmla="*/ 219724 w 892665"/>
                <a:gd name="connsiteY21" fmla="*/ 968693 h 1115853"/>
                <a:gd name="connsiteX22" fmla="*/ 308307 w 892665"/>
                <a:gd name="connsiteY22" fmla="*/ 1057275 h 1115853"/>
                <a:gd name="connsiteX23" fmla="*/ 131142 w 892665"/>
                <a:gd name="connsiteY23" fmla="*/ 1057275 h 1115853"/>
                <a:gd name="connsiteX24" fmla="*/ 219724 w 892665"/>
                <a:gd name="connsiteY24" fmla="*/ 968693 h 1115853"/>
                <a:gd name="connsiteX25" fmla="*/ 892665 w 892665"/>
                <a:gd name="connsiteY25" fmla="*/ 774383 h 1115853"/>
                <a:gd name="connsiteX26" fmla="*/ 819799 w 892665"/>
                <a:gd name="connsiteY26" fmla="*/ 700088 h 1115853"/>
                <a:gd name="connsiteX27" fmla="*/ 819799 w 892665"/>
                <a:gd name="connsiteY27" fmla="*/ 142875 h 1115853"/>
                <a:gd name="connsiteX28" fmla="*/ 834087 w 892665"/>
                <a:gd name="connsiteY28" fmla="*/ 128588 h 1115853"/>
                <a:gd name="connsiteX29" fmla="*/ 834087 w 892665"/>
                <a:gd name="connsiteY29" fmla="*/ 42863 h 1115853"/>
                <a:gd name="connsiteX30" fmla="*/ 748362 w 892665"/>
                <a:gd name="connsiteY30" fmla="*/ 42863 h 1115853"/>
                <a:gd name="connsiteX31" fmla="*/ 734074 w 892665"/>
                <a:gd name="connsiteY31" fmla="*/ 57150 h 1115853"/>
                <a:gd name="connsiteX32" fmla="*/ 176862 w 892665"/>
                <a:gd name="connsiteY32" fmla="*/ 57150 h 1115853"/>
                <a:gd name="connsiteX33" fmla="*/ 118283 w 892665"/>
                <a:gd name="connsiteY33" fmla="*/ 0 h 1115853"/>
                <a:gd name="connsiteX34" fmla="*/ 48274 w 892665"/>
                <a:gd name="connsiteY34" fmla="*/ 272891 h 1115853"/>
                <a:gd name="connsiteX35" fmla="*/ 191149 w 892665"/>
                <a:gd name="connsiteY35" fmla="*/ 651510 h 1115853"/>
                <a:gd name="connsiteX36" fmla="*/ 3983 w 892665"/>
                <a:gd name="connsiteY36" fmla="*/ 1054418 h 1115853"/>
                <a:gd name="connsiteX37" fmla="*/ 6841 w 892665"/>
                <a:gd name="connsiteY37" fmla="*/ 1095851 h 1115853"/>
                <a:gd name="connsiteX38" fmla="*/ 42559 w 892665"/>
                <a:gd name="connsiteY38" fmla="*/ 1115854 h 1115853"/>
                <a:gd name="connsiteX39" fmla="*/ 398318 w 892665"/>
                <a:gd name="connsiteY39" fmla="*/ 1115854 h 1115853"/>
                <a:gd name="connsiteX40" fmla="*/ 434037 w 892665"/>
                <a:gd name="connsiteY40" fmla="*/ 1095851 h 1115853"/>
                <a:gd name="connsiteX41" fmla="*/ 436894 w 892665"/>
                <a:gd name="connsiteY41" fmla="*/ 1054418 h 1115853"/>
                <a:gd name="connsiteX42" fmla="*/ 288304 w 892665"/>
                <a:gd name="connsiteY42" fmla="*/ 737235 h 1115853"/>
                <a:gd name="connsiteX43" fmla="*/ 619774 w 892665"/>
                <a:gd name="connsiteY43" fmla="*/ 842963 h 1115853"/>
                <a:gd name="connsiteX44" fmla="*/ 892665 w 892665"/>
                <a:gd name="connsiteY44" fmla="*/ 774383 h 1115853"/>
                <a:gd name="connsiteX0" fmla="*/ 762649 w 892665"/>
                <a:gd name="connsiteY0" fmla="*/ 157163 h 1115854"/>
                <a:gd name="connsiteX1" fmla="*/ 762649 w 892665"/>
                <a:gd name="connsiteY1" fmla="*/ 642938 h 1115854"/>
                <a:gd name="connsiteX2" fmla="*/ 522619 w 892665"/>
                <a:gd name="connsiteY2" fmla="*/ 402908 h 1115854"/>
                <a:gd name="connsiteX3" fmla="*/ 762649 w 892665"/>
                <a:gd name="connsiteY3" fmla="*/ 157163 h 1115854"/>
                <a:gd name="connsiteX4" fmla="*/ 234012 w 892665"/>
                <a:gd name="connsiteY4" fmla="*/ 114300 h 1115854"/>
                <a:gd name="connsiteX5" fmla="*/ 724073 w 892665"/>
                <a:gd name="connsiteY5" fmla="*/ 114300 h 1115854"/>
                <a:gd name="connsiteX6" fmla="*/ 449696 w 892665"/>
                <a:gd name="connsiteY6" fmla="*/ 397249 h 1115854"/>
                <a:gd name="connsiteX7" fmla="*/ 234012 w 892665"/>
                <a:gd name="connsiteY7" fmla="*/ 114300 h 1115854"/>
                <a:gd name="connsiteX8" fmla="*/ 219724 w 892665"/>
                <a:gd name="connsiteY8" fmla="*/ 888682 h 1115854"/>
                <a:gd name="connsiteX9" fmla="*/ 168289 w 892665"/>
                <a:gd name="connsiteY9" fmla="*/ 837248 h 1115854"/>
                <a:gd name="connsiteX10" fmla="*/ 219724 w 892665"/>
                <a:gd name="connsiteY10" fmla="*/ 725805 h 1115854"/>
                <a:gd name="connsiteX11" fmla="*/ 271159 w 892665"/>
                <a:gd name="connsiteY11" fmla="*/ 837248 h 1115854"/>
                <a:gd name="connsiteX12" fmla="*/ 219724 w 892665"/>
                <a:gd name="connsiteY12" fmla="*/ 888682 h 1115854"/>
                <a:gd name="connsiteX13" fmla="*/ 259729 w 892665"/>
                <a:gd name="connsiteY13" fmla="*/ 930116 h 1115854"/>
                <a:gd name="connsiteX14" fmla="*/ 296877 w 892665"/>
                <a:gd name="connsiteY14" fmla="*/ 892969 h 1115854"/>
                <a:gd name="connsiteX15" fmla="*/ 362599 w 892665"/>
                <a:gd name="connsiteY15" fmla="*/ 1032986 h 1115854"/>
                <a:gd name="connsiteX16" fmla="*/ 259729 w 892665"/>
                <a:gd name="connsiteY16" fmla="*/ 930116 h 1115854"/>
                <a:gd name="connsiteX17" fmla="*/ 76849 w 892665"/>
                <a:gd name="connsiteY17" fmla="*/ 1031557 h 1115854"/>
                <a:gd name="connsiteX18" fmla="*/ 142572 w 892665"/>
                <a:gd name="connsiteY18" fmla="*/ 891540 h 1115854"/>
                <a:gd name="connsiteX19" fmla="*/ 179719 w 892665"/>
                <a:gd name="connsiteY19" fmla="*/ 928688 h 1115854"/>
                <a:gd name="connsiteX20" fmla="*/ 76849 w 892665"/>
                <a:gd name="connsiteY20" fmla="*/ 1031557 h 1115854"/>
                <a:gd name="connsiteX21" fmla="*/ 219724 w 892665"/>
                <a:gd name="connsiteY21" fmla="*/ 968693 h 1115854"/>
                <a:gd name="connsiteX22" fmla="*/ 308307 w 892665"/>
                <a:gd name="connsiteY22" fmla="*/ 1057275 h 1115854"/>
                <a:gd name="connsiteX23" fmla="*/ 131142 w 892665"/>
                <a:gd name="connsiteY23" fmla="*/ 1057275 h 1115854"/>
                <a:gd name="connsiteX24" fmla="*/ 219724 w 892665"/>
                <a:gd name="connsiteY24" fmla="*/ 968693 h 1115854"/>
                <a:gd name="connsiteX25" fmla="*/ 892665 w 892665"/>
                <a:gd name="connsiteY25" fmla="*/ 774383 h 1115854"/>
                <a:gd name="connsiteX26" fmla="*/ 819799 w 892665"/>
                <a:gd name="connsiteY26" fmla="*/ 700088 h 1115854"/>
                <a:gd name="connsiteX27" fmla="*/ 819799 w 892665"/>
                <a:gd name="connsiteY27" fmla="*/ 142875 h 1115854"/>
                <a:gd name="connsiteX28" fmla="*/ 834087 w 892665"/>
                <a:gd name="connsiteY28" fmla="*/ 128588 h 1115854"/>
                <a:gd name="connsiteX29" fmla="*/ 834087 w 892665"/>
                <a:gd name="connsiteY29" fmla="*/ 42863 h 1115854"/>
                <a:gd name="connsiteX30" fmla="*/ 748362 w 892665"/>
                <a:gd name="connsiteY30" fmla="*/ 42863 h 1115854"/>
                <a:gd name="connsiteX31" fmla="*/ 734074 w 892665"/>
                <a:gd name="connsiteY31" fmla="*/ 57150 h 1115854"/>
                <a:gd name="connsiteX32" fmla="*/ 176862 w 892665"/>
                <a:gd name="connsiteY32" fmla="*/ 57150 h 1115854"/>
                <a:gd name="connsiteX33" fmla="*/ 118283 w 892665"/>
                <a:gd name="connsiteY33" fmla="*/ 0 h 1115854"/>
                <a:gd name="connsiteX34" fmla="*/ 48274 w 892665"/>
                <a:gd name="connsiteY34" fmla="*/ 272891 h 1115854"/>
                <a:gd name="connsiteX35" fmla="*/ 191149 w 892665"/>
                <a:gd name="connsiteY35" fmla="*/ 651510 h 1115854"/>
                <a:gd name="connsiteX36" fmla="*/ 3983 w 892665"/>
                <a:gd name="connsiteY36" fmla="*/ 1054418 h 1115854"/>
                <a:gd name="connsiteX37" fmla="*/ 6841 w 892665"/>
                <a:gd name="connsiteY37" fmla="*/ 1095851 h 1115854"/>
                <a:gd name="connsiteX38" fmla="*/ 42559 w 892665"/>
                <a:gd name="connsiteY38" fmla="*/ 1115854 h 1115854"/>
                <a:gd name="connsiteX39" fmla="*/ 398318 w 892665"/>
                <a:gd name="connsiteY39" fmla="*/ 1115854 h 1115854"/>
                <a:gd name="connsiteX40" fmla="*/ 434037 w 892665"/>
                <a:gd name="connsiteY40" fmla="*/ 1095851 h 1115854"/>
                <a:gd name="connsiteX41" fmla="*/ 436894 w 892665"/>
                <a:gd name="connsiteY41" fmla="*/ 1054418 h 1115854"/>
                <a:gd name="connsiteX42" fmla="*/ 288304 w 892665"/>
                <a:gd name="connsiteY42" fmla="*/ 737235 h 1115854"/>
                <a:gd name="connsiteX43" fmla="*/ 619774 w 892665"/>
                <a:gd name="connsiteY43" fmla="*/ 842963 h 1115854"/>
                <a:gd name="connsiteX44" fmla="*/ 892665 w 892665"/>
                <a:gd name="connsiteY44" fmla="*/ 774383 h 1115854"/>
                <a:gd name="connsiteX0" fmla="*/ 762649 w 892665"/>
                <a:gd name="connsiteY0" fmla="*/ 157163 h 1115854"/>
                <a:gd name="connsiteX1" fmla="*/ 762649 w 892665"/>
                <a:gd name="connsiteY1" fmla="*/ 642938 h 1115854"/>
                <a:gd name="connsiteX2" fmla="*/ 522619 w 892665"/>
                <a:gd name="connsiteY2" fmla="*/ 402908 h 1115854"/>
                <a:gd name="connsiteX3" fmla="*/ 762649 w 892665"/>
                <a:gd name="connsiteY3" fmla="*/ 157163 h 1115854"/>
                <a:gd name="connsiteX4" fmla="*/ 168175 w 892665"/>
                <a:gd name="connsiteY4" fmla="*/ 59436 h 1115854"/>
                <a:gd name="connsiteX5" fmla="*/ 724073 w 892665"/>
                <a:gd name="connsiteY5" fmla="*/ 114300 h 1115854"/>
                <a:gd name="connsiteX6" fmla="*/ 449696 w 892665"/>
                <a:gd name="connsiteY6" fmla="*/ 397249 h 1115854"/>
                <a:gd name="connsiteX7" fmla="*/ 168175 w 892665"/>
                <a:gd name="connsiteY7" fmla="*/ 59436 h 1115854"/>
                <a:gd name="connsiteX8" fmla="*/ 219724 w 892665"/>
                <a:gd name="connsiteY8" fmla="*/ 888682 h 1115854"/>
                <a:gd name="connsiteX9" fmla="*/ 168289 w 892665"/>
                <a:gd name="connsiteY9" fmla="*/ 837248 h 1115854"/>
                <a:gd name="connsiteX10" fmla="*/ 219724 w 892665"/>
                <a:gd name="connsiteY10" fmla="*/ 725805 h 1115854"/>
                <a:gd name="connsiteX11" fmla="*/ 271159 w 892665"/>
                <a:gd name="connsiteY11" fmla="*/ 837248 h 1115854"/>
                <a:gd name="connsiteX12" fmla="*/ 219724 w 892665"/>
                <a:gd name="connsiteY12" fmla="*/ 888682 h 1115854"/>
                <a:gd name="connsiteX13" fmla="*/ 259729 w 892665"/>
                <a:gd name="connsiteY13" fmla="*/ 930116 h 1115854"/>
                <a:gd name="connsiteX14" fmla="*/ 296877 w 892665"/>
                <a:gd name="connsiteY14" fmla="*/ 892969 h 1115854"/>
                <a:gd name="connsiteX15" fmla="*/ 362599 w 892665"/>
                <a:gd name="connsiteY15" fmla="*/ 1032986 h 1115854"/>
                <a:gd name="connsiteX16" fmla="*/ 259729 w 892665"/>
                <a:gd name="connsiteY16" fmla="*/ 930116 h 1115854"/>
                <a:gd name="connsiteX17" fmla="*/ 76849 w 892665"/>
                <a:gd name="connsiteY17" fmla="*/ 1031557 h 1115854"/>
                <a:gd name="connsiteX18" fmla="*/ 142572 w 892665"/>
                <a:gd name="connsiteY18" fmla="*/ 891540 h 1115854"/>
                <a:gd name="connsiteX19" fmla="*/ 179719 w 892665"/>
                <a:gd name="connsiteY19" fmla="*/ 928688 h 1115854"/>
                <a:gd name="connsiteX20" fmla="*/ 76849 w 892665"/>
                <a:gd name="connsiteY20" fmla="*/ 1031557 h 1115854"/>
                <a:gd name="connsiteX21" fmla="*/ 219724 w 892665"/>
                <a:gd name="connsiteY21" fmla="*/ 968693 h 1115854"/>
                <a:gd name="connsiteX22" fmla="*/ 308307 w 892665"/>
                <a:gd name="connsiteY22" fmla="*/ 1057275 h 1115854"/>
                <a:gd name="connsiteX23" fmla="*/ 131142 w 892665"/>
                <a:gd name="connsiteY23" fmla="*/ 1057275 h 1115854"/>
                <a:gd name="connsiteX24" fmla="*/ 219724 w 892665"/>
                <a:gd name="connsiteY24" fmla="*/ 968693 h 1115854"/>
                <a:gd name="connsiteX25" fmla="*/ 892665 w 892665"/>
                <a:gd name="connsiteY25" fmla="*/ 774383 h 1115854"/>
                <a:gd name="connsiteX26" fmla="*/ 819799 w 892665"/>
                <a:gd name="connsiteY26" fmla="*/ 700088 h 1115854"/>
                <a:gd name="connsiteX27" fmla="*/ 819799 w 892665"/>
                <a:gd name="connsiteY27" fmla="*/ 142875 h 1115854"/>
                <a:gd name="connsiteX28" fmla="*/ 834087 w 892665"/>
                <a:gd name="connsiteY28" fmla="*/ 128588 h 1115854"/>
                <a:gd name="connsiteX29" fmla="*/ 834087 w 892665"/>
                <a:gd name="connsiteY29" fmla="*/ 42863 h 1115854"/>
                <a:gd name="connsiteX30" fmla="*/ 748362 w 892665"/>
                <a:gd name="connsiteY30" fmla="*/ 42863 h 1115854"/>
                <a:gd name="connsiteX31" fmla="*/ 734074 w 892665"/>
                <a:gd name="connsiteY31" fmla="*/ 57150 h 1115854"/>
                <a:gd name="connsiteX32" fmla="*/ 176862 w 892665"/>
                <a:gd name="connsiteY32" fmla="*/ 57150 h 1115854"/>
                <a:gd name="connsiteX33" fmla="*/ 118283 w 892665"/>
                <a:gd name="connsiteY33" fmla="*/ 0 h 1115854"/>
                <a:gd name="connsiteX34" fmla="*/ 48274 w 892665"/>
                <a:gd name="connsiteY34" fmla="*/ 272891 h 1115854"/>
                <a:gd name="connsiteX35" fmla="*/ 191149 w 892665"/>
                <a:gd name="connsiteY35" fmla="*/ 651510 h 1115854"/>
                <a:gd name="connsiteX36" fmla="*/ 3983 w 892665"/>
                <a:gd name="connsiteY36" fmla="*/ 1054418 h 1115854"/>
                <a:gd name="connsiteX37" fmla="*/ 6841 w 892665"/>
                <a:gd name="connsiteY37" fmla="*/ 1095851 h 1115854"/>
                <a:gd name="connsiteX38" fmla="*/ 42559 w 892665"/>
                <a:gd name="connsiteY38" fmla="*/ 1115854 h 1115854"/>
                <a:gd name="connsiteX39" fmla="*/ 398318 w 892665"/>
                <a:gd name="connsiteY39" fmla="*/ 1115854 h 1115854"/>
                <a:gd name="connsiteX40" fmla="*/ 434037 w 892665"/>
                <a:gd name="connsiteY40" fmla="*/ 1095851 h 1115854"/>
                <a:gd name="connsiteX41" fmla="*/ 436894 w 892665"/>
                <a:gd name="connsiteY41" fmla="*/ 1054418 h 1115854"/>
                <a:gd name="connsiteX42" fmla="*/ 288304 w 892665"/>
                <a:gd name="connsiteY42" fmla="*/ 737235 h 1115854"/>
                <a:gd name="connsiteX43" fmla="*/ 619774 w 892665"/>
                <a:gd name="connsiteY43" fmla="*/ 842963 h 1115854"/>
                <a:gd name="connsiteX44" fmla="*/ 892665 w 892665"/>
                <a:gd name="connsiteY44" fmla="*/ 774383 h 1115854"/>
                <a:gd name="connsiteX0" fmla="*/ 762649 w 892665"/>
                <a:gd name="connsiteY0" fmla="*/ 157163 h 1115854"/>
                <a:gd name="connsiteX1" fmla="*/ 762649 w 892665"/>
                <a:gd name="connsiteY1" fmla="*/ 642938 h 1115854"/>
                <a:gd name="connsiteX2" fmla="*/ 522619 w 892665"/>
                <a:gd name="connsiteY2" fmla="*/ 402908 h 1115854"/>
                <a:gd name="connsiteX3" fmla="*/ 762649 w 892665"/>
                <a:gd name="connsiteY3" fmla="*/ 157163 h 1115854"/>
                <a:gd name="connsiteX4" fmla="*/ 168175 w 892665"/>
                <a:gd name="connsiteY4" fmla="*/ 59436 h 1115854"/>
                <a:gd name="connsiteX5" fmla="*/ 724073 w 892665"/>
                <a:gd name="connsiteY5" fmla="*/ 114300 h 1115854"/>
                <a:gd name="connsiteX6" fmla="*/ 449696 w 892665"/>
                <a:gd name="connsiteY6" fmla="*/ 397249 h 1115854"/>
                <a:gd name="connsiteX7" fmla="*/ 168175 w 892665"/>
                <a:gd name="connsiteY7" fmla="*/ 59436 h 1115854"/>
                <a:gd name="connsiteX8" fmla="*/ 219724 w 892665"/>
                <a:gd name="connsiteY8" fmla="*/ 888682 h 1115854"/>
                <a:gd name="connsiteX9" fmla="*/ 168289 w 892665"/>
                <a:gd name="connsiteY9" fmla="*/ 837248 h 1115854"/>
                <a:gd name="connsiteX10" fmla="*/ 219724 w 892665"/>
                <a:gd name="connsiteY10" fmla="*/ 725805 h 1115854"/>
                <a:gd name="connsiteX11" fmla="*/ 271159 w 892665"/>
                <a:gd name="connsiteY11" fmla="*/ 837248 h 1115854"/>
                <a:gd name="connsiteX12" fmla="*/ 219724 w 892665"/>
                <a:gd name="connsiteY12" fmla="*/ 888682 h 1115854"/>
                <a:gd name="connsiteX13" fmla="*/ 259729 w 892665"/>
                <a:gd name="connsiteY13" fmla="*/ 930116 h 1115854"/>
                <a:gd name="connsiteX14" fmla="*/ 296877 w 892665"/>
                <a:gd name="connsiteY14" fmla="*/ 892969 h 1115854"/>
                <a:gd name="connsiteX15" fmla="*/ 362599 w 892665"/>
                <a:gd name="connsiteY15" fmla="*/ 1032986 h 1115854"/>
                <a:gd name="connsiteX16" fmla="*/ 259729 w 892665"/>
                <a:gd name="connsiteY16" fmla="*/ 930116 h 1115854"/>
                <a:gd name="connsiteX17" fmla="*/ 76849 w 892665"/>
                <a:gd name="connsiteY17" fmla="*/ 1031557 h 1115854"/>
                <a:gd name="connsiteX18" fmla="*/ 142572 w 892665"/>
                <a:gd name="connsiteY18" fmla="*/ 891540 h 1115854"/>
                <a:gd name="connsiteX19" fmla="*/ 179719 w 892665"/>
                <a:gd name="connsiteY19" fmla="*/ 928688 h 1115854"/>
                <a:gd name="connsiteX20" fmla="*/ 76849 w 892665"/>
                <a:gd name="connsiteY20" fmla="*/ 1031557 h 1115854"/>
                <a:gd name="connsiteX21" fmla="*/ 219724 w 892665"/>
                <a:gd name="connsiteY21" fmla="*/ 968693 h 1115854"/>
                <a:gd name="connsiteX22" fmla="*/ 308307 w 892665"/>
                <a:gd name="connsiteY22" fmla="*/ 1057275 h 1115854"/>
                <a:gd name="connsiteX23" fmla="*/ 131142 w 892665"/>
                <a:gd name="connsiteY23" fmla="*/ 1057275 h 1115854"/>
                <a:gd name="connsiteX24" fmla="*/ 219724 w 892665"/>
                <a:gd name="connsiteY24" fmla="*/ 968693 h 1115854"/>
                <a:gd name="connsiteX25" fmla="*/ 892665 w 892665"/>
                <a:gd name="connsiteY25" fmla="*/ 774383 h 1115854"/>
                <a:gd name="connsiteX26" fmla="*/ 819799 w 892665"/>
                <a:gd name="connsiteY26" fmla="*/ 700088 h 1115854"/>
                <a:gd name="connsiteX27" fmla="*/ 819799 w 892665"/>
                <a:gd name="connsiteY27" fmla="*/ 142875 h 1115854"/>
                <a:gd name="connsiteX28" fmla="*/ 834087 w 892665"/>
                <a:gd name="connsiteY28" fmla="*/ 128588 h 1115854"/>
                <a:gd name="connsiteX29" fmla="*/ 834087 w 892665"/>
                <a:gd name="connsiteY29" fmla="*/ 42863 h 1115854"/>
                <a:gd name="connsiteX30" fmla="*/ 748362 w 892665"/>
                <a:gd name="connsiteY30" fmla="*/ 42863 h 1115854"/>
                <a:gd name="connsiteX31" fmla="*/ 734074 w 892665"/>
                <a:gd name="connsiteY31" fmla="*/ 57150 h 1115854"/>
                <a:gd name="connsiteX32" fmla="*/ 143944 w 892665"/>
                <a:gd name="connsiteY32" fmla="*/ 16917 h 1115854"/>
                <a:gd name="connsiteX33" fmla="*/ 118283 w 892665"/>
                <a:gd name="connsiteY33" fmla="*/ 0 h 1115854"/>
                <a:gd name="connsiteX34" fmla="*/ 48274 w 892665"/>
                <a:gd name="connsiteY34" fmla="*/ 272891 h 1115854"/>
                <a:gd name="connsiteX35" fmla="*/ 191149 w 892665"/>
                <a:gd name="connsiteY35" fmla="*/ 651510 h 1115854"/>
                <a:gd name="connsiteX36" fmla="*/ 3983 w 892665"/>
                <a:gd name="connsiteY36" fmla="*/ 1054418 h 1115854"/>
                <a:gd name="connsiteX37" fmla="*/ 6841 w 892665"/>
                <a:gd name="connsiteY37" fmla="*/ 1095851 h 1115854"/>
                <a:gd name="connsiteX38" fmla="*/ 42559 w 892665"/>
                <a:gd name="connsiteY38" fmla="*/ 1115854 h 1115854"/>
                <a:gd name="connsiteX39" fmla="*/ 398318 w 892665"/>
                <a:gd name="connsiteY39" fmla="*/ 1115854 h 1115854"/>
                <a:gd name="connsiteX40" fmla="*/ 434037 w 892665"/>
                <a:gd name="connsiteY40" fmla="*/ 1095851 h 1115854"/>
                <a:gd name="connsiteX41" fmla="*/ 436894 w 892665"/>
                <a:gd name="connsiteY41" fmla="*/ 1054418 h 1115854"/>
                <a:gd name="connsiteX42" fmla="*/ 288304 w 892665"/>
                <a:gd name="connsiteY42" fmla="*/ 737235 h 1115854"/>
                <a:gd name="connsiteX43" fmla="*/ 619774 w 892665"/>
                <a:gd name="connsiteY43" fmla="*/ 842963 h 1115854"/>
                <a:gd name="connsiteX44" fmla="*/ 892665 w 892665"/>
                <a:gd name="connsiteY44" fmla="*/ 774383 h 111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92665" h="1115854">
                  <a:moveTo>
                    <a:pt x="762649" y="157163"/>
                  </a:moveTo>
                  <a:lnTo>
                    <a:pt x="762649" y="642938"/>
                  </a:lnTo>
                  <a:lnTo>
                    <a:pt x="522619" y="402908"/>
                  </a:lnTo>
                  <a:lnTo>
                    <a:pt x="762649" y="157163"/>
                  </a:lnTo>
                  <a:close/>
                  <a:moveTo>
                    <a:pt x="168175" y="59436"/>
                  </a:moveTo>
                  <a:lnTo>
                    <a:pt x="724073" y="114300"/>
                  </a:lnTo>
                  <a:lnTo>
                    <a:pt x="449696" y="397249"/>
                  </a:lnTo>
                  <a:cubicBezTo>
                    <a:pt x="366829" y="313905"/>
                    <a:pt x="251042" y="142780"/>
                    <a:pt x="168175" y="59436"/>
                  </a:cubicBezTo>
                  <a:close/>
                  <a:moveTo>
                    <a:pt x="219724" y="888682"/>
                  </a:moveTo>
                  <a:lnTo>
                    <a:pt x="168289" y="837248"/>
                  </a:lnTo>
                  <a:lnTo>
                    <a:pt x="219724" y="725805"/>
                  </a:lnTo>
                  <a:lnTo>
                    <a:pt x="271159" y="837248"/>
                  </a:lnTo>
                  <a:lnTo>
                    <a:pt x="219724" y="888682"/>
                  </a:lnTo>
                  <a:close/>
                  <a:moveTo>
                    <a:pt x="259729" y="930116"/>
                  </a:moveTo>
                  <a:lnTo>
                    <a:pt x="296877" y="892969"/>
                  </a:lnTo>
                  <a:lnTo>
                    <a:pt x="362599" y="1032986"/>
                  </a:lnTo>
                  <a:lnTo>
                    <a:pt x="259729" y="930116"/>
                  </a:lnTo>
                  <a:close/>
                  <a:moveTo>
                    <a:pt x="76849" y="1031557"/>
                  </a:moveTo>
                  <a:lnTo>
                    <a:pt x="142572" y="891540"/>
                  </a:lnTo>
                  <a:lnTo>
                    <a:pt x="179719" y="928688"/>
                  </a:lnTo>
                  <a:lnTo>
                    <a:pt x="76849" y="1031557"/>
                  </a:lnTo>
                  <a:close/>
                  <a:moveTo>
                    <a:pt x="219724" y="968693"/>
                  </a:moveTo>
                  <a:lnTo>
                    <a:pt x="308307" y="1057275"/>
                  </a:lnTo>
                  <a:lnTo>
                    <a:pt x="131142" y="1057275"/>
                  </a:lnTo>
                  <a:lnTo>
                    <a:pt x="219724" y="968693"/>
                  </a:lnTo>
                  <a:close/>
                  <a:moveTo>
                    <a:pt x="892665" y="774383"/>
                  </a:moveTo>
                  <a:lnTo>
                    <a:pt x="819799" y="700088"/>
                  </a:lnTo>
                  <a:lnTo>
                    <a:pt x="819799" y="142875"/>
                  </a:lnTo>
                  <a:lnTo>
                    <a:pt x="834087" y="128588"/>
                  </a:lnTo>
                  <a:cubicBezTo>
                    <a:pt x="858376" y="104299"/>
                    <a:pt x="858376" y="67151"/>
                    <a:pt x="834087" y="42863"/>
                  </a:cubicBezTo>
                  <a:cubicBezTo>
                    <a:pt x="809798" y="18574"/>
                    <a:pt x="772651" y="18574"/>
                    <a:pt x="748362" y="42863"/>
                  </a:cubicBezTo>
                  <a:lnTo>
                    <a:pt x="734074" y="57150"/>
                  </a:lnTo>
                  <a:lnTo>
                    <a:pt x="143944" y="16917"/>
                  </a:lnTo>
                  <a:lnTo>
                    <a:pt x="118283" y="0"/>
                  </a:lnTo>
                  <a:cubicBezTo>
                    <a:pt x="73992" y="80010"/>
                    <a:pt x="48274" y="174308"/>
                    <a:pt x="48274" y="272891"/>
                  </a:cubicBezTo>
                  <a:cubicBezTo>
                    <a:pt x="48274" y="418624"/>
                    <a:pt x="102567" y="550069"/>
                    <a:pt x="191149" y="651510"/>
                  </a:cubicBezTo>
                  <a:lnTo>
                    <a:pt x="3983" y="1054418"/>
                  </a:lnTo>
                  <a:cubicBezTo>
                    <a:pt x="-1732" y="1067276"/>
                    <a:pt x="-1732" y="1082993"/>
                    <a:pt x="6841" y="1095851"/>
                  </a:cubicBezTo>
                  <a:cubicBezTo>
                    <a:pt x="15413" y="1108710"/>
                    <a:pt x="28272" y="1115854"/>
                    <a:pt x="42559" y="1115854"/>
                  </a:cubicBezTo>
                  <a:lnTo>
                    <a:pt x="398318" y="1115854"/>
                  </a:lnTo>
                  <a:cubicBezTo>
                    <a:pt x="412605" y="1115854"/>
                    <a:pt x="426893" y="1108710"/>
                    <a:pt x="434037" y="1095851"/>
                  </a:cubicBezTo>
                  <a:cubicBezTo>
                    <a:pt x="441180" y="1082993"/>
                    <a:pt x="442609" y="1068705"/>
                    <a:pt x="436894" y="1054418"/>
                  </a:cubicBezTo>
                  <a:lnTo>
                    <a:pt x="288304" y="737235"/>
                  </a:lnTo>
                  <a:cubicBezTo>
                    <a:pt x="382602" y="802957"/>
                    <a:pt x="496902" y="842963"/>
                    <a:pt x="619774" y="842963"/>
                  </a:cubicBezTo>
                  <a:cubicBezTo>
                    <a:pt x="718358" y="844391"/>
                    <a:pt x="811227" y="817245"/>
                    <a:pt x="892665" y="774383"/>
                  </a:cubicBezTo>
                  <a:close/>
                </a:path>
              </a:pathLst>
            </a:custGeom>
            <a:solidFill>
              <a:srgbClr val="000000"/>
            </a:solidFill>
            <a:ln w="14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Moon 38">
              <a:extLst>
                <a:ext uri="{FF2B5EF4-FFF2-40B4-BE49-F238E27FC236}">
                  <a16:creationId xmlns:a16="http://schemas.microsoft.com/office/drawing/2014/main" id="{5FAFD577-C09A-F9B6-6259-97396B553F5B}"/>
                </a:ext>
              </a:extLst>
            </p:cNvPr>
            <p:cNvSpPr/>
            <p:nvPr/>
          </p:nvSpPr>
          <p:spPr>
            <a:xfrm rot="18840457">
              <a:off x="651286" y="3535717"/>
              <a:ext cx="136733" cy="1102902"/>
            </a:xfrm>
            <a:prstGeom prst="moon">
              <a:avLst>
                <a:gd name="adj" fmla="val 3524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irect Access Storage 39">
              <a:extLst>
                <a:ext uri="{FF2B5EF4-FFF2-40B4-BE49-F238E27FC236}">
                  <a16:creationId xmlns:a16="http://schemas.microsoft.com/office/drawing/2014/main" id="{A1FAF433-14BC-8995-6172-4B6CA0B28F28}"/>
                </a:ext>
              </a:extLst>
            </p:cNvPr>
            <p:cNvSpPr/>
            <p:nvPr/>
          </p:nvSpPr>
          <p:spPr>
            <a:xfrm rot="18922990">
              <a:off x="495064" y="3118916"/>
              <a:ext cx="1129595" cy="1192900"/>
            </a:xfrm>
            <a:prstGeom prst="flowChartMagneticDrum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C88B99E-3D5E-3261-281C-37A64EABB916}"/>
              </a:ext>
            </a:extLst>
          </p:cNvPr>
          <p:cNvSpPr txBox="1"/>
          <p:nvPr/>
        </p:nvSpPr>
        <p:spPr>
          <a:xfrm>
            <a:off x="-20130" y="492135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Concentrated Solar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B89AAC7-D105-9D55-3DCD-ED69808374A1}"/>
              </a:ext>
            </a:extLst>
          </p:cNvPr>
          <p:cNvSpPr/>
          <p:nvPr/>
        </p:nvSpPr>
        <p:spPr>
          <a:xfrm>
            <a:off x="3953243" y="895403"/>
            <a:ext cx="182880" cy="18288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C305267-6D9A-1DAF-944D-26B3432796CB}"/>
              </a:ext>
            </a:extLst>
          </p:cNvPr>
          <p:cNvCxnSpPr>
            <a:stCxn id="35" idx="3"/>
            <a:endCxn id="45" idx="2"/>
          </p:cNvCxnSpPr>
          <p:nvPr/>
        </p:nvCxnSpPr>
        <p:spPr>
          <a:xfrm flipV="1">
            <a:off x="1428596" y="986843"/>
            <a:ext cx="2524647" cy="1647706"/>
          </a:xfrm>
          <a:prstGeom prst="bentConnector3">
            <a:avLst>
              <a:gd name="adj1" fmla="val 12488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C7DB5EC-07B4-D350-A9F8-F6C426DE9D5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2508" y="1554392"/>
            <a:ext cx="3736320" cy="2628283"/>
          </a:xfrm>
          <a:prstGeom prst="bentConnector3">
            <a:avLst>
              <a:gd name="adj1" fmla="val -112"/>
            </a:avLst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D490C5-7866-50A9-F52E-9A080BDFF0FC}"/>
              </a:ext>
            </a:extLst>
          </p:cNvPr>
          <p:cNvCxnSpPr>
            <a:cxnSpLocks/>
          </p:cNvCxnSpPr>
          <p:nvPr/>
        </p:nvCxnSpPr>
        <p:spPr>
          <a:xfrm>
            <a:off x="2810243" y="3929832"/>
            <a:ext cx="89456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A9E44B6-E4F5-CE75-3B78-6875D5158938}"/>
              </a:ext>
            </a:extLst>
          </p:cNvPr>
          <p:cNvCxnSpPr/>
          <p:nvPr/>
        </p:nvCxnSpPr>
        <p:spPr>
          <a:xfrm>
            <a:off x="1122846" y="4914900"/>
            <a:ext cx="40018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128AEB6C-6587-DF2F-2CE6-91155B6510E3}"/>
              </a:ext>
            </a:extLst>
          </p:cNvPr>
          <p:cNvCxnSpPr>
            <a:cxnSpLocks/>
            <a:endCxn id="20" idx="2"/>
          </p:cNvCxnSpPr>
          <p:nvPr/>
        </p:nvCxnSpPr>
        <p:spPr>
          <a:xfrm rot="5400000" flipH="1" flipV="1">
            <a:off x="3803463" y="3319840"/>
            <a:ext cx="1764590" cy="1438446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2A2E7368-7D93-A9EC-F343-A312E17AD178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4136123" y="986843"/>
            <a:ext cx="6189810" cy="1180892"/>
          </a:xfrm>
          <a:prstGeom prst="bentConnector3">
            <a:avLst>
              <a:gd name="adj1" fmla="val 86667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92FC3150-570F-07AF-BAF1-7853C4B55773}"/>
              </a:ext>
            </a:extLst>
          </p:cNvPr>
          <p:cNvCxnSpPr>
            <a:cxnSpLocks/>
            <a:endCxn id="45" idx="4"/>
          </p:cNvCxnSpPr>
          <p:nvPr/>
        </p:nvCxnSpPr>
        <p:spPr>
          <a:xfrm rot="16200000" flipV="1">
            <a:off x="2730009" y="2392958"/>
            <a:ext cx="3672677" cy="1043328"/>
          </a:xfrm>
          <a:prstGeom prst="bentConnector3">
            <a:avLst>
              <a:gd name="adj1" fmla="val -60"/>
            </a:avLst>
          </a:prstGeom>
          <a:ln w="28575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4FA2169-CEE1-E915-885C-69C6140657CC}"/>
              </a:ext>
            </a:extLst>
          </p:cNvPr>
          <p:cNvCxnSpPr/>
          <p:nvPr/>
        </p:nvCxnSpPr>
        <p:spPr>
          <a:xfrm>
            <a:off x="4044683" y="2982257"/>
            <a:ext cx="136029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AFF8CDA-337D-17FF-CA92-9E94C617143B}"/>
              </a:ext>
            </a:extLst>
          </p:cNvPr>
          <p:cNvCxnSpPr/>
          <p:nvPr/>
        </p:nvCxnSpPr>
        <p:spPr>
          <a:xfrm>
            <a:off x="4057209" y="1474558"/>
            <a:ext cx="136029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7470012-2110-F122-4715-7658CC8CC83A}"/>
              </a:ext>
            </a:extLst>
          </p:cNvPr>
          <p:cNvGrpSpPr/>
          <p:nvPr/>
        </p:nvGrpSpPr>
        <p:grpSpPr>
          <a:xfrm>
            <a:off x="9929107" y="5438210"/>
            <a:ext cx="1736374" cy="1314911"/>
            <a:chOff x="10221759" y="5505979"/>
            <a:chExt cx="1736374" cy="1314911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6AB6BBCD-35DA-3B25-05A9-1DBEA71BBB11}"/>
                </a:ext>
              </a:extLst>
            </p:cNvPr>
            <p:cNvCxnSpPr/>
            <p:nvPr/>
          </p:nvCxnSpPr>
          <p:spPr>
            <a:xfrm>
              <a:off x="10409793" y="5505979"/>
              <a:ext cx="13602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C23D96D-5029-8F58-6191-76640ED749A7}"/>
                </a:ext>
              </a:extLst>
            </p:cNvPr>
            <p:cNvCxnSpPr/>
            <p:nvPr/>
          </p:nvCxnSpPr>
          <p:spPr>
            <a:xfrm>
              <a:off x="10409793" y="5957055"/>
              <a:ext cx="136029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6C801E55-9E41-595C-1852-6A3B1707D09B}"/>
                </a:ext>
              </a:extLst>
            </p:cNvPr>
            <p:cNvCxnSpPr/>
            <p:nvPr/>
          </p:nvCxnSpPr>
          <p:spPr>
            <a:xfrm>
              <a:off x="10409793" y="6444747"/>
              <a:ext cx="1360298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4A95E7B-C519-1B0A-611B-8ED820A85049}"/>
                </a:ext>
              </a:extLst>
            </p:cNvPr>
            <p:cNvSpPr txBox="1"/>
            <p:nvPr/>
          </p:nvSpPr>
          <p:spPr>
            <a:xfrm>
              <a:off x="10409793" y="5505979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Power Flow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F95EEF0-EC56-81F3-908F-8D8E7268E7C4}"/>
                </a:ext>
              </a:extLst>
            </p:cNvPr>
            <p:cNvSpPr txBox="1"/>
            <p:nvPr/>
          </p:nvSpPr>
          <p:spPr>
            <a:xfrm>
              <a:off x="10478238" y="5957055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Heat Flow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F4DAFE2-372A-24CA-2B82-CF00B4CBB552}"/>
                </a:ext>
              </a:extLst>
            </p:cNvPr>
            <p:cNvSpPr txBox="1"/>
            <p:nvPr/>
          </p:nvSpPr>
          <p:spPr>
            <a:xfrm>
              <a:off x="10221759" y="6451558"/>
              <a:ext cx="1736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Hydrogen Flow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27B3EC8-0E5B-E121-0350-9118199936DF}"/>
              </a:ext>
            </a:extLst>
          </p:cNvPr>
          <p:cNvSpPr/>
          <p:nvPr/>
        </p:nvSpPr>
        <p:spPr>
          <a:xfrm>
            <a:off x="9929107" y="5293786"/>
            <a:ext cx="1690379" cy="14216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C2F4317A-4694-395A-5DCC-726EB553F526}"/>
              </a:ext>
            </a:extLst>
          </p:cNvPr>
          <p:cNvCxnSpPr>
            <a:stCxn id="21" idx="3"/>
          </p:cNvCxnSpPr>
          <p:nvPr/>
        </p:nvCxnSpPr>
        <p:spPr>
          <a:xfrm flipV="1">
            <a:off x="7114784" y="3929832"/>
            <a:ext cx="3211149" cy="1091539"/>
          </a:xfrm>
          <a:prstGeom prst="bentConnector3">
            <a:avLst>
              <a:gd name="adj1" fmla="val 75272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23E56E-68DF-DE36-888F-CE2F83370FF7}"/>
                  </a:ext>
                </a:extLst>
              </p:cNvPr>
              <p:cNvSpPr txBox="1"/>
              <p:nvPr/>
            </p:nvSpPr>
            <p:spPr>
              <a:xfrm>
                <a:off x="1685154" y="614554"/>
                <a:ext cx="804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𝑊𝑖𝑛𝑑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23E56E-68DF-DE36-888F-CE2F83370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154" y="614554"/>
                <a:ext cx="80470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9B4908-F6B2-C8FA-6293-ED168012544C}"/>
                  </a:ext>
                </a:extLst>
              </p:cNvPr>
              <p:cNvSpPr txBox="1"/>
              <p:nvPr/>
            </p:nvSpPr>
            <p:spPr>
              <a:xfrm>
                <a:off x="2962455" y="3579136"/>
                <a:ext cx="583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9B4908-F6B2-C8FA-6293-ED1680125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455" y="3579136"/>
                <a:ext cx="58323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03A78D-0250-9010-03E1-B5E7C94E8E67}"/>
                  </a:ext>
                </a:extLst>
              </p:cNvPr>
              <p:cNvSpPr txBox="1"/>
              <p:nvPr/>
            </p:nvSpPr>
            <p:spPr>
              <a:xfrm>
                <a:off x="1605222" y="4378825"/>
                <a:ext cx="667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𝐶𝑆𝑃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03A78D-0250-9010-03E1-B5E7C94E8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222" y="4378825"/>
                <a:ext cx="66704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4CC560-ECA4-187A-6E9E-2DB65F9FBBC9}"/>
                  </a:ext>
                </a:extLst>
              </p:cNvPr>
              <p:cNvSpPr txBox="1"/>
              <p:nvPr/>
            </p:nvSpPr>
            <p:spPr>
              <a:xfrm>
                <a:off x="4142357" y="1094282"/>
                <a:ext cx="101829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𝐵𝑎𝑡𝑡𝑒𝑟𝑦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4CC560-ECA4-187A-6E9E-2DB65F9FB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357" y="1094282"/>
                <a:ext cx="1018292" cy="391261"/>
              </a:xfrm>
              <a:prstGeom prst="rect">
                <a:avLst/>
              </a:prstGeom>
              <a:blipFill>
                <a:blip r:embed="rId2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5B594C-CE5E-8207-E00A-AE4DBD9D08A7}"/>
                  </a:ext>
                </a:extLst>
              </p:cNvPr>
              <p:cNvSpPr txBox="1"/>
              <p:nvPr/>
            </p:nvSpPr>
            <p:spPr>
              <a:xfrm>
                <a:off x="4010239" y="2585691"/>
                <a:ext cx="5672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5B594C-CE5E-8207-E00A-AE4DBD9D0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239" y="2585691"/>
                <a:ext cx="56720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FB179C-37FC-B48E-44DD-2A4327E7266D}"/>
                  </a:ext>
                </a:extLst>
              </p:cNvPr>
              <p:cNvSpPr txBox="1"/>
              <p:nvPr/>
            </p:nvSpPr>
            <p:spPr>
              <a:xfrm>
                <a:off x="3966533" y="3988524"/>
                <a:ext cx="1407437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𝐸𝑙𝑒𝑐𝑡𝑟𝑜𝑙𝑦𝑧𝑒𝑟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FB179C-37FC-B48E-44DD-2A4327E72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533" y="3988524"/>
                <a:ext cx="1407437" cy="391261"/>
              </a:xfrm>
              <a:prstGeom prst="rect">
                <a:avLst/>
              </a:prstGeom>
              <a:blipFill>
                <a:blip r:embed="rId2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E0D414-96DC-B625-17EB-84E32A2CBF06}"/>
                  </a:ext>
                </a:extLst>
              </p:cNvPr>
              <p:cNvSpPr txBox="1"/>
              <p:nvPr/>
            </p:nvSpPr>
            <p:spPr>
              <a:xfrm>
                <a:off x="8493562" y="600511"/>
                <a:ext cx="973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𝑀𝑎𝑟𝑘𝑒𝑡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E0D414-96DC-B625-17EB-84E32A2CB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562" y="600511"/>
                <a:ext cx="97379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44A313-41ED-BF9C-B3AB-C392DCEA08B3}"/>
                  </a:ext>
                </a:extLst>
              </p:cNvPr>
              <p:cNvSpPr txBox="1"/>
              <p:nvPr/>
            </p:nvSpPr>
            <p:spPr>
              <a:xfrm rot="16200000">
                <a:off x="3330491" y="1399082"/>
                <a:ext cx="1020729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𝑆𝑡𝑜𝑟𝑎𝑔𝑒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44A313-41ED-BF9C-B3AB-C392DCEA0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30491" y="1399082"/>
                <a:ext cx="1020729" cy="391902"/>
              </a:xfrm>
              <a:prstGeom prst="rect">
                <a:avLst/>
              </a:prstGeom>
              <a:blipFill>
                <a:blip r:embed="rId25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EE2E8-10D5-49FC-A6BA-B70820ACDD41}"/>
                  </a:ext>
                </a:extLst>
              </p:cNvPr>
              <p:cNvSpPr txBox="1"/>
              <p:nvPr/>
            </p:nvSpPr>
            <p:spPr>
              <a:xfrm>
                <a:off x="3545692" y="539742"/>
                <a:ext cx="1300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𝐺𝑒𝑛𝑒𝑟𝑎𝑡𝑖𝑜𝑛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EE2E8-10D5-49FC-A6BA-B70820AC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692" y="539742"/>
                <a:ext cx="1300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3F06BE6-81F8-5EA4-ED38-7AE446543582}"/>
              </a:ext>
            </a:extLst>
          </p:cNvPr>
          <p:cNvSpPr txBox="1"/>
          <p:nvPr/>
        </p:nvSpPr>
        <p:spPr>
          <a:xfrm>
            <a:off x="4846497" y="2516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Power Flow</a:t>
            </a:r>
          </a:p>
        </p:txBody>
      </p:sp>
    </p:spTree>
    <p:extLst>
      <p:ext uri="{BB962C8B-B14F-4D97-AF65-F5344CB8AC3E}">
        <p14:creationId xmlns:p14="http://schemas.microsoft.com/office/powerpoint/2010/main" val="3126449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olar Panels with solid fill">
            <a:extLst>
              <a:ext uri="{FF2B5EF4-FFF2-40B4-BE49-F238E27FC236}">
                <a16:creationId xmlns:a16="http://schemas.microsoft.com/office/drawing/2014/main" id="{3BF39A8C-6F89-8432-0E27-7C1E0DFC9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4061" y="2456458"/>
            <a:ext cx="1371600" cy="1371600"/>
          </a:xfrm>
          <a:prstGeom prst="rect">
            <a:avLst/>
          </a:prstGeom>
        </p:spPr>
      </p:pic>
      <p:pic>
        <p:nvPicPr>
          <p:cNvPr id="7" name="Graphic 6" descr="Wind Turbines with solid fill">
            <a:extLst>
              <a:ext uri="{FF2B5EF4-FFF2-40B4-BE49-F238E27FC236}">
                <a16:creationId xmlns:a16="http://schemas.microsoft.com/office/drawing/2014/main" id="{10BA3F90-CF7E-96E9-CE68-88DDF82E8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078283"/>
            <a:ext cx="1371600" cy="1371600"/>
          </a:xfrm>
          <a:prstGeom prst="rect">
            <a:avLst/>
          </a:prstGeom>
        </p:spPr>
      </p:pic>
      <p:pic>
        <p:nvPicPr>
          <p:cNvPr id="13" name="Graphic 12" descr="Electric Tower with solid fill">
            <a:extLst>
              <a:ext uri="{FF2B5EF4-FFF2-40B4-BE49-F238E27FC236}">
                <a16:creationId xmlns:a16="http://schemas.microsoft.com/office/drawing/2014/main" id="{BDB92F01-7A05-05B2-A314-91A5955768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17899" y="1481935"/>
            <a:ext cx="1371600" cy="1371600"/>
          </a:xfrm>
          <a:prstGeom prst="rect">
            <a:avLst/>
          </a:prstGeom>
        </p:spPr>
      </p:pic>
      <p:pic>
        <p:nvPicPr>
          <p:cNvPr id="19" name="Graphic 18" descr="Battery charging with solid fill">
            <a:extLst>
              <a:ext uri="{FF2B5EF4-FFF2-40B4-BE49-F238E27FC236}">
                <a16:creationId xmlns:a16="http://schemas.microsoft.com/office/drawing/2014/main" id="{C46CA910-0634-8941-B764-6B9F90A6F0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17507" y="796135"/>
            <a:ext cx="1371600" cy="13716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40E0114-9553-12E6-6D21-2E0852992149}"/>
              </a:ext>
            </a:extLst>
          </p:cNvPr>
          <p:cNvGrpSpPr/>
          <p:nvPr/>
        </p:nvGrpSpPr>
        <p:grpSpPr>
          <a:xfrm>
            <a:off x="5404981" y="2485478"/>
            <a:ext cx="1352811" cy="1342580"/>
            <a:chOff x="5404981" y="2485478"/>
            <a:chExt cx="1352811" cy="1342580"/>
          </a:xfrm>
        </p:grpSpPr>
        <p:pic>
          <p:nvPicPr>
            <p:cNvPr id="17" name="Graphic 16" descr="Thermometer outline">
              <a:extLst>
                <a:ext uri="{FF2B5EF4-FFF2-40B4-BE49-F238E27FC236}">
                  <a16:creationId xmlns:a16="http://schemas.microsoft.com/office/drawing/2014/main" id="{85890858-8762-1625-F94E-114096FB2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53414" y="2913658"/>
              <a:ext cx="914400" cy="914400"/>
            </a:xfrm>
            <a:prstGeom prst="rect">
              <a:avLst/>
            </a:prstGeom>
          </p:spPr>
        </p:pic>
        <p:sp>
          <p:nvSpPr>
            <p:cNvPr id="20" name="Magnetic Disk 19">
              <a:extLst>
                <a:ext uri="{FF2B5EF4-FFF2-40B4-BE49-F238E27FC236}">
                  <a16:creationId xmlns:a16="http://schemas.microsoft.com/office/drawing/2014/main" id="{F557585E-6795-9738-28B0-CC8CF00ECAE4}"/>
                </a:ext>
              </a:extLst>
            </p:cNvPr>
            <p:cNvSpPr/>
            <p:nvPr/>
          </p:nvSpPr>
          <p:spPr>
            <a:xfrm>
              <a:off x="5404981" y="2485478"/>
              <a:ext cx="1352811" cy="1342580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4996F0C5-5B13-F129-518A-B35C8C1C4D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85778" y="3254932"/>
            <a:ext cx="1371600" cy="1371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AEE2852-121A-DEA3-AB10-8C9C23807236}"/>
              </a:ext>
            </a:extLst>
          </p:cNvPr>
          <p:cNvSpPr txBox="1"/>
          <p:nvPr/>
        </p:nvSpPr>
        <p:spPr>
          <a:xfrm>
            <a:off x="5209472" y="194508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Battery Storage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790964-6EC4-4072-85CF-7CA893B61C6D}"/>
              </a:ext>
            </a:extLst>
          </p:cNvPr>
          <p:cNvSpPr txBox="1"/>
          <p:nvPr/>
        </p:nvSpPr>
        <p:spPr>
          <a:xfrm>
            <a:off x="5127012" y="3803401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Thermal Storage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BB64357-5564-58CA-C14B-9F95E42176F8}"/>
              </a:ext>
            </a:extLst>
          </p:cNvPr>
          <p:cNvGrpSpPr/>
          <p:nvPr/>
        </p:nvGrpSpPr>
        <p:grpSpPr>
          <a:xfrm>
            <a:off x="4252868" y="4368452"/>
            <a:ext cx="3715505" cy="2229168"/>
            <a:chOff x="4252868" y="4368452"/>
            <a:chExt cx="3715505" cy="222916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4E35B94-B74C-5E14-F31F-077F3B767B65}"/>
                </a:ext>
              </a:extLst>
            </p:cNvPr>
            <p:cNvGrpSpPr/>
            <p:nvPr/>
          </p:nvGrpSpPr>
          <p:grpSpPr>
            <a:xfrm>
              <a:off x="5166987" y="4368452"/>
              <a:ext cx="1947797" cy="1305838"/>
              <a:chOff x="5166987" y="4368452"/>
              <a:chExt cx="1947797" cy="1305838"/>
            </a:xfrm>
          </p:grpSpPr>
          <p:pic>
            <p:nvPicPr>
              <p:cNvPr id="11" name="Graphic 10" descr="Power outline">
                <a:extLst>
                  <a:ext uri="{FF2B5EF4-FFF2-40B4-BE49-F238E27FC236}">
                    <a16:creationId xmlns:a16="http://schemas.microsoft.com/office/drawing/2014/main" id="{73F3224F-AEA0-A56B-639F-A3D7FFAE8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155499" y="456417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14" descr="High voltage with solid fill">
                <a:extLst>
                  <a:ext uri="{FF2B5EF4-FFF2-40B4-BE49-F238E27FC236}">
                    <a16:creationId xmlns:a16="http://schemas.microsoft.com/office/drawing/2014/main" id="{7645137B-4592-93DD-D79E-BAEBCEF9A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181600" y="456417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1" name="Process 20">
                <a:extLst>
                  <a:ext uri="{FF2B5EF4-FFF2-40B4-BE49-F238E27FC236}">
                    <a16:creationId xmlns:a16="http://schemas.microsoft.com/office/drawing/2014/main" id="{AB6DD0D9-CF2F-C2F2-A607-EEEAC4EE2B9F}"/>
                  </a:ext>
                </a:extLst>
              </p:cNvPr>
              <p:cNvSpPr/>
              <p:nvPr/>
            </p:nvSpPr>
            <p:spPr>
              <a:xfrm>
                <a:off x="5166987" y="4368452"/>
                <a:ext cx="1947797" cy="1305838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E923C76-6BD3-3EE1-FC91-174513C33CA0}"/>
                </a:ext>
              </a:extLst>
            </p:cNvPr>
            <p:cNvSpPr txBox="1"/>
            <p:nvPr/>
          </p:nvSpPr>
          <p:spPr>
            <a:xfrm>
              <a:off x="4252868" y="5674290"/>
              <a:ext cx="37155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Water Deionization &amp; Electrolysis,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Hydrogen Storage,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Fuel Cell Power Generation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48D1F20-1022-4CAB-3FBA-9625EF279923}"/>
              </a:ext>
            </a:extLst>
          </p:cNvPr>
          <p:cNvSpPr txBox="1"/>
          <p:nvPr/>
        </p:nvSpPr>
        <p:spPr>
          <a:xfrm>
            <a:off x="9826447" y="4459693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Green Hydrogen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Markets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0E12ED-B5AD-D1EB-1FAD-CA6149845766}"/>
              </a:ext>
            </a:extLst>
          </p:cNvPr>
          <p:cNvSpPr txBox="1"/>
          <p:nvPr/>
        </p:nvSpPr>
        <p:spPr>
          <a:xfrm>
            <a:off x="9941931" y="2833602"/>
            <a:ext cx="17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Markets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1C491F-F30B-BF5A-2207-6154CCFFBA69}"/>
              </a:ext>
            </a:extLst>
          </p:cNvPr>
          <p:cNvSpPr txBox="1"/>
          <p:nvPr/>
        </p:nvSpPr>
        <p:spPr>
          <a:xfrm>
            <a:off x="0" y="244988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 Power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74F876-8CC2-B70E-489F-8B20E4E3453D}"/>
              </a:ext>
            </a:extLst>
          </p:cNvPr>
          <p:cNvSpPr txBox="1"/>
          <p:nvPr/>
        </p:nvSpPr>
        <p:spPr>
          <a:xfrm>
            <a:off x="2344811" y="3745166"/>
            <a:ext cx="49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PV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5D6C8E8-C1DC-B957-65FA-23F1D1027170}"/>
              </a:ext>
            </a:extLst>
          </p:cNvPr>
          <p:cNvGrpSpPr/>
          <p:nvPr/>
        </p:nvGrpSpPr>
        <p:grpSpPr>
          <a:xfrm>
            <a:off x="605812" y="3284887"/>
            <a:ext cx="1456457" cy="1659222"/>
            <a:chOff x="168202" y="3118916"/>
            <a:chExt cx="1456457" cy="1659222"/>
          </a:xfrm>
        </p:grpSpPr>
        <p:sp>
          <p:nvSpPr>
            <p:cNvPr id="38" name="Graphic 8" descr="Satellite dish with solid fill">
              <a:extLst>
                <a:ext uri="{FF2B5EF4-FFF2-40B4-BE49-F238E27FC236}">
                  <a16:creationId xmlns:a16="http://schemas.microsoft.com/office/drawing/2014/main" id="{8B24CECF-9706-1F78-381D-BF61903AF306}"/>
                </a:ext>
              </a:extLst>
            </p:cNvPr>
            <p:cNvSpPr/>
            <p:nvPr/>
          </p:nvSpPr>
          <p:spPr>
            <a:xfrm>
              <a:off x="238904" y="3662284"/>
              <a:ext cx="892665" cy="1115854"/>
            </a:xfrm>
            <a:custGeom>
              <a:avLst/>
              <a:gdLst>
                <a:gd name="connsiteX0" fmla="*/ 762649 w 892665"/>
                <a:gd name="connsiteY0" fmla="*/ 157163 h 1115853"/>
                <a:gd name="connsiteX1" fmla="*/ 762649 w 892665"/>
                <a:gd name="connsiteY1" fmla="*/ 642938 h 1115853"/>
                <a:gd name="connsiteX2" fmla="*/ 522619 w 892665"/>
                <a:gd name="connsiteY2" fmla="*/ 402908 h 1115853"/>
                <a:gd name="connsiteX3" fmla="*/ 762649 w 892665"/>
                <a:gd name="connsiteY3" fmla="*/ 157163 h 1115853"/>
                <a:gd name="connsiteX4" fmla="*/ 234012 w 892665"/>
                <a:gd name="connsiteY4" fmla="*/ 114300 h 1115853"/>
                <a:gd name="connsiteX5" fmla="*/ 724073 w 892665"/>
                <a:gd name="connsiteY5" fmla="*/ 114300 h 1115853"/>
                <a:gd name="connsiteX6" fmla="*/ 482614 w 892665"/>
                <a:gd name="connsiteY6" fmla="*/ 364331 h 1115853"/>
                <a:gd name="connsiteX7" fmla="*/ 234012 w 892665"/>
                <a:gd name="connsiteY7" fmla="*/ 114300 h 1115853"/>
                <a:gd name="connsiteX8" fmla="*/ 219724 w 892665"/>
                <a:gd name="connsiteY8" fmla="*/ 888682 h 1115853"/>
                <a:gd name="connsiteX9" fmla="*/ 168289 w 892665"/>
                <a:gd name="connsiteY9" fmla="*/ 837248 h 1115853"/>
                <a:gd name="connsiteX10" fmla="*/ 219724 w 892665"/>
                <a:gd name="connsiteY10" fmla="*/ 725805 h 1115853"/>
                <a:gd name="connsiteX11" fmla="*/ 271159 w 892665"/>
                <a:gd name="connsiteY11" fmla="*/ 837248 h 1115853"/>
                <a:gd name="connsiteX12" fmla="*/ 219724 w 892665"/>
                <a:gd name="connsiteY12" fmla="*/ 888682 h 1115853"/>
                <a:gd name="connsiteX13" fmla="*/ 259729 w 892665"/>
                <a:gd name="connsiteY13" fmla="*/ 930116 h 1115853"/>
                <a:gd name="connsiteX14" fmla="*/ 296877 w 892665"/>
                <a:gd name="connsiteY14" fmla="*/ 892969 h 1115853"/>
                <a:gd name="connsiteX15" fmla="*/ 362599 w 892665"/>
                <a:gd name="connsiteY15" fmla="*/ 1032986 h 1115853"/>
                <a:gd name="connsiteX16" fmla="*/ 259729 w 892665"/>
                <a:gd name="connsiteY16" fmla="*/ 930116 h 1115853"/>
                <a:gd name="connsiteX17" fmla="*/ 76849 w 892665"/>
                <a:gd name="connsiteY17" fmla="*/ 1031557 h 1115853"/>
                <a:gd name="connsiteX18" fmla="*/ 142572 w 892665"/>
                <a:gd name="connsiteY18" fmla="*/ 891540 h 1115853"/>
                <a:gd name="connsiteX19" fmla="*/ 179719 w 892665"/>
                <a:gd name="connsiteY19" fmla="*/ 928688 h 1115853"/>
                <a:gd name="connsiteX20" fmla="*/ 76849 w 892665"/>
                <a:gd name="connsiteY20" fmla="*/ 1031557 h 1115853"/>
                <a:gd name="connsiteX21" fmla="*/ 219724 w 892665"/>
                <a:gd name="connsiteY21" fmla="*/ 968693 h 1115853"/>
                <a:gd name="connsiteX22" fmla="*/ 308307 w 892665"/>
                <a:gd name="connsiteY22" fmla="*/ 1057275 h 1115853"/>
                <a:gd name="connsiteX23" fmla="*/ 131142 w 892665"/>
                <a:gd name="connsiteY23" fmla="*/ 1057275 h 1115853"/>
                <a:gd name="connsiteX24" fmla="*/ 219724 w 892665"/>
                <a:gd name="connsiteY24" fmla="*/ 968693 h 1115853"/>
                <a:gd name="connsiteX25" fmla="*/ 892665 w 892665"/>
                <a:gd name="connsiteY25" fmla="*/ 774383 h 1115853"/>
                <a:gd name="connsiteX26" fmla="*/ 819799 w 892665"/>
                <a:gd name="connsiteY26" fmla="*/ 700088 h 1115853"/>
                <a:gd name="connsiteX27" fmla="*/ 819799 w 892665"/>
                <a:gd name="connsiteY27" fmla="*/ 142875 h 1115853"/>
                <a:gd name="connsiteX28" fmla="*/ 834087 w 892665"/>
                <a:gd name="connsiteY28" fmla="*/ 128588 h 1115853"/>
                <a:gd name="connsiteX29" fmla="*/ 834087 w 892665"/>
                <a:gd name="connsiteY29" fmla="*/ 42863 h 1115853"/>
                <a:gd name="connsiteX30" fmla="*/ 748362 w 892665"/>
                <a:gd name="connsiteY30" fmla="*/ 42863 h 1115853"/>
                <a:gd name="connsiteX31" fmla="*/ 734074 w 892665"/>
                <a:gd name="connsiteY31" fmla="*/ 57150 h 1115853"/>
                <a:gd name="connsiteX32" fmla="*/ 176862 w 892665"/>
                <a:gd name="connsiteY32" fmla="*/ 57150 h 1115853"/>
                <a:gd name="connsiteX33" fmla="*/ 118283 w 892665"/>
                <a:gd name="connsiteY33" fmla="*/ 0 h 1115853"/>
                <a:gd name="connsiteX34" fmla="*/ 48274 w 892665"/>
                <a:gd name="connsiteY34" fmla="*/ 272891 h 1115853"/>
                <a:gd name="connsiteX35" fmla="*/ 191149 w 892665"/>
                <a:gd name="connsiteY35" fmla="*/ 651510 h 1115853"/>
                <a:gd name="connsiteX36" fmla="*/ 3983 w 892665"/>
                <a:gd name="connsiteY36" fmla="*/ 1054418 h 1115853"/>
                <a:gd name="connsiteX37" fmla="*/ 6841 w 892665"/>
                <a:gd name="connsiteY37" fmla="*/ 1095851 h 1115853"/>
                <a:gd name="connsiteX38" fmla="*/ 42559 w 892665"/>
                <a:gd name="connsiteY38" fmla="*/ 1115854 h 1115853"/>
                <a:gd name="connsiteX39" fmla="*/ 398318 w 892665"/>
                <a:gd name="connsiteY39" fmla="*/ 1115854 h 1115853"/>
                <a:gd name="connsiteX40" fmla="*/ 434037 w 892665"/>
                <a:gd name="connsiteY40" fmla="*/ 1095851 h 1115853"/>
                <a:gd name="connsiteX41" fmla="*/ 436894 w 892665"/>
                <a:gd name="connsiteY41" fmla="*/ 1054418 h 1115853"/>
                <a:gd name="connsiteX42" fmla="*/ 288304 w 892665"/>
                <a:gd name="connsiteY42" fmla="*/ 737235 h 1115853"/>
                <a:gd name="connsiteX43" fmla="*/ 619774 w 892665"/>
                <a:gd name="connsiteY43" fmla="*/ 842963 h 1115853"/>
                <a:gd name="connsiteX44" fmla="*/ 892665 w 892665"/>
                <a:gd name="connsiteY44" fmla="*/ 774383 h 1115853"/>
                <a:gd name="connsiteX0" fmla="*/ 762649 w 892665"/>
                <a:gd name="connsiteY0" fmla="*/ 157163 h 1115854"/>
                <a:gd name="connsiteX1" fmla="*/ 762649 w 892665"/>
                <a:gd name="connsiteY1" fmla="*/ 642938 h 1115854"/>
                <a:gd name="connsiteX2" fmla="*/ 522619 w 892665"/>
                <a:gd name="connsiteY2" fmla="*/ 402908 h 1115854"/>
                <a:gd name="connsiteX3" fmla="*/ 762649 w 892665"/>
                <a:gd name="connsiteY3" fmla="*/ 157163 h 1115854"/>
                <a:gd name="connsiteX4" fmla="*/ 234012 w 892665"/>
                <a:gd name="connsiteY4" fmla="*/ 114300 h 1115854"/>
                <a:gd name="connsiteX5" fmla="*/ 724073 w 892665"/>
                <a:gd name="connsiteY5" fmla="*/ 114300 h 1115854"/>
                <a:gd name="connsiteX6" fmla="*/ 449696 w 892665"/>
                <a:gd name="connsiteY6" fmla="*/ 397249 h 1115854"/>
                <a:gd name="connsiteX7" fmla="*/ 234012 w 892665"/>
                <a:gd name="connsiteY7" fmla="*/ 114300 h 1115854"/>
                <a:gd name="connsiteX8" fmla="*/ 219724 w 892665"/>
                <a:gd name="connsiteY8" fmla="*/ 888682 h 1115854"/>
                <a:gd name="connsiteX9" fmla="*/ 168289 w 892665"/>
                <a:gd name="connsiteY9" fmla="*/ 837248 h 1115854"/>
                <a:gd name="connsiteX10" fmla="*/ 219724 w 892665"/>
                <a:gd name="connsiteY10" fmla="*/ 725805 h 1115854"/>
                <a:gd name="connsiteX11" fmla="*/ 271159 w 892665"/>
                <a:gd name="connsiteY11" fmla="*/ 837248 h 1115854"/>
                <a:gd name="connsiteX12" fmla="*/ 219724 w 892665"/>
                <a:gd name="connsiteY12" fmla="*/ 888682 h 1115854"/>
                <a:gd name="connsiteX13" fmla="*/ 259729 w 892665"/>
                <a:gd name="connsiteY13" fmla="*/ 930116 h 1115854"/>
                <a:gd name="connsiteX14" fmla="*/ 296877 w 892665"/>
                <a:gd name="connsiteY14" fmla="*/ 892969 h 1115854"/>
                <a:gd name="connsiteX15" fmla="*/ 362599 w 892665"/>
                <a:gd name="connsiteY15" fmla="*/ 1032986 h 1115854"/>
                <a:gd name="connsiteX16" fmla="*/ 259729 w 892665"/>
                <a:gd name="connsiteY16" fmla="*/ 930116 h 1115854"/>
                <a:gd name="connsiteX17" fmla="*/ 76849 w 892665"/>
                <a:gd name="connsiteY17" fmla="*/ 1031557 h 1115854"/>
                <a:gd name="connsiteX18" fmla="*/ 142572 w 892665"/>
                <a:gd name="connsiteY18" fmla="*/ 891540 h 1115854"/>
                <a:gd name="connsiteX19" fmla="*/ 179719 w 892665"/>
                <a:gd name="connsiteY19" fmla="*/ 928688 h 1115854"/>
                <a:gd name="connsiteX20" fmla="*/ 76849 w 892665"/>
                <a:gd name="connsiteY20" fmla="*/ 1031557 h 1115854"/>
                <a:gd name="connsiteX21" fmla="*/ 219724 w 892665"/>
                <a:gd name="connsiteY21" fmla="*/ 968693 h 1115854"/>
                <a:gd name="connsiteX22" fmla="*/ 308307 w 892665"/>
                <a:gd name="connsiteY22" fmla="*/ 1057275 h 1115854"/>
                <a:gd name="connsiteX23" fmla="*/ 131142 w 892665"/>
                <a:gd name="connsiteY23" fmla="*/ 1057275 h 1115854"/>
                <a:gd name="connsiteX24" fmla="*/ 219724 w 892665"/>
                <a:gd name="connsiteY24" fmla="*/ 968693 h 1115854"/>
                <a:gd name="connsiteX25" fmla="*/ 892665 w 892665"/>
                <a:gd name="connsiteY25" fmla="*/ 774383 h 1115854"/>
                <a:gd name="connsiteX26" fmla="*/ 819799 w 892665"/>
                <a:gd name="connsiteY26" fmla="*/ 700088 h 1115854"/>
                <a:gd name="connsiteX27" fmla="*/ 819799 w 892665"/>
                <a:gd name="connsiteY27" fmla="*/ 142875 h 1115854"/>
                <a:gd name="connsiteX28" fmla="*/ 834087 w 892665"/>
                <a:gd name="connsiteY28" fmla="*/ 128588 h 1115854"/>
                <a:gd name="connsiteX29" fmla="*/ 834087 w 892665"/>
                <a:gd name="connsiteY29" fmla="*/ 42863 h 1115854"/>
                <a:gd name="connsiteX30" fmla="*/ 748362 w 892665"/>
                <a:gd name="connsiteY30" fmla="*/ 42863 h 1115854"/>
                <a:gd name="connsiteX31" fmla="*/ 734074 w 892665"/>
                <a:gd name="connsiteY31" fmla="*/ 57150 h 1115854"/>
                <a:gd name="connsiteX32" fmla="*/ 176862 w 892665"/>
                <a:gd name="connsiteY32" fmla="*/ 57150 h 1115854"/>
                <a:gd name="connsiteX33" fmla="*/ 118283 w 892665"/>
                <a:gd name="connsiteY33" fmla="*/ 0 h 1115854"/>
                <a:gd name="connsiteX34" fmla="*/ 48274 w 892665"/>
                <a:gd name="connsiteY34" fmla="*/ 272891 h 1115854"/>
                <a:gd name="connsiteX35" fmla="*/ 191149 w 892665"/>
                <a:gd name="connsiteY35" fmla="*/ 651510 h 1115854"/>
                <a:gd name="connsiteX36" fmla="*/ 3983 w 892665"/>
                <a:gd name="connsiteY36" fmla="*/ 1054418 h 1115854"/>
                <a:gd name="connsiteX37" fmla="*/ 6841 w 892665"/>
                <a:gd name="connsiteY37" fmla="*/ 1095851 h 1115854"/>
                <a:gd name="connsiteX38" fmla="*/ 42559 w 892665"/>
                <a:gd name="connsiteY38" fmla="*/ 1115854 h 1115854"/>
                <a:gd name="connsiteX39" fmla="*/ 398318 w 892665"/>
                <a:gd name="connsiteY39" fmla="*/ 1115854 h 1115854"/>
                <a:gd name="connsiteX40" fmla="*/ 434037 w 892665"/>
                <a:gd name="connsiteY40" fmla="*/ 1095851 h 1115854"/>
                <a:gd name="connsiteX41" fmla="*/ 436894 w 892665"/>
                <a:gd name="connsiteY41" fmla="*/ 1054418 h 1115854"/>
                <a:gd name="connsiteX42" fmla="*/ 288304 w 892665"/>
                <a:gd name="connsiteY42" fmla="*/ 737235 h 1115854"/>
                <a:gd name="connsiteX43" fmla="*/ 619774 w 892665"/>
                <a:gd name="connsiteY43" fmla="*/ 842963 h 1115854"/>
                <a:gd name="connsiteX44" fmla="*/ 892665 w 892665"/>
                <a:gd name="connsiteY44" fmla="*/ 774383 h 1115854"/>
                <a:gd name="connsiteX0" fmla="*/ 762649 w 892665"/>
                <a:gd name="connsiteY0" fmla="*/ 157163 h 1115854"/>
                <a:gd name="connsiteX1" fmla="*/ 762649 w 892665"/>
                <a:gd name="connsiteY1" fmla="*/ 642938 h 1115854"/>
                <a:gd name="connsiteX2" fmla="*/ 522619 w 892665"/>
                <a:gd name="connsiteY2" fmla="*/ 402908 h 1115854"/>
                <a:gd name="connsiteX3" fmla="*/ 762649 w 892665"/>
                <a:gd name="connsiteY3" fmla="*/ 157163 h 1115854"/>
                <a:gd name="connsiteX4" fmla="*/ 168175 w 892665"/>
                <a:gd name="connsiteY4" fmla="*/ 59436 h 1115854"/>
                <a:gd name="connsiteX5" fmla="*/ 724073 w 892665"/>
                <a:gd name="connsiteY5" fmla="*/ 114300 h 1115854"/>
                <a:gd name="connsiteX6" fmla="*/ 449696 w 892665"/>
                <a:gd name="connsiteY6" fmla="*/ 397249 h 1115854"/>
                <a:gd name="connsiteX7" fmla="*/ 168175 w 892665"/>
                <a:gd name="connsiteY7" fmla="*/ 59436 h 1115854"/>
                <a:gd name="connsiteX8" fmla="*/ 219724 w 892665"/>
                <a:gd name="connsiteY8" fmla="*/ 888682 h 1115854"/>
                <a:gd name="connsiteX9" fmla="*/ 168289 w 892665"/>
                <a:gd name="connsiteY9" fmla="*/ 837248 h 1115854"/>
                <a:gd name="connsiteX10" fmla="*/ 219724 w 892665"/>
                <a:gd name="connsiteY10" fmla="*/ 725805 h 1115854"/>
                <a:gd name="connsiteX11" fmla="*/ 271159 w 892665"/>
                <a:gd name="connsiteY11" fmla="*/ 837248 h 1115854"/>
                <a:gd name="connsiteX12" fmla="*/ 219724 w 892665"/>
                <a:gd name="connsiteY12" fmla="*/ 888682 h 1115854"/>
                <a:gd name="connsiteX13" fmla="*/ 259729 w 892665"/>
                <a:gd name="connsiteY13" fmla="*/ 930116 h 1115854"/>
                <a:gd name="connsiteX14" fmla="*/ 296877 w 892665"/>
                <a:gd name="connsiteY14" fmla="*/ 892969 h 1115854"/>
                <a:gd name="connsiteX15" fmla="*/ 362599 w 892665"/>
                <a:gd name="connsiteY15" fmla="*/ 1032986 h 1115854"/>
                <a:gd name="connsiteX16" fmla="*/ 259729 w 892665"/>
                <a:gd name="connsiteY16" fmla="*/ 930116 h 1115854"/>
                <a:gd name="connsiteX17" fmla="*/ 76849 w 892665"/>
                <a:gd name="connsiteY17" fmla="*/ 1031557 h 1115854"/>
                <a:gd name="connsiteX18" fmla="*/ 142572 w 892665"/>
                <a:gd name="connsiteY18" fmla="*/ 891540 h 1115854"/>
                <a:gd name="connsiteX19" fmla="*/ 179719 w 892665"/>
                <a:gd name="connsiteY19" fmla="*/ 928688 h 1115854"/>
                <a:gd name="connsiteX20" fmla="*/ 76849 w 892665"/>
                <a:gd name="connsiteY20" fmla="*/ 1031557 h 1115854"/>
                <a:gd name="connsiteX21" fmla="*/ 219724 w 892665"/>
                <a:gd name="connsiteY21" fmla="*/ 968693 h 1115854"/>
                <a:gd name="connsiteX22" fmla="*/ 308307 w 892665"/>
                <a:gd name="connsiteY22" fmla="*/ 1057275 h 1115854"/>
                <a:gd name="connsiteX23" fmla="*/ 131142 w 892665"/>
                <a:gd name="connsiteY23" fmla="*/ 1057275 h 1115854"/>
                <a:gd name="connsiteX24" fmla="*/ 219724 w 892665"/>
                <a:gd name="connsiteY24" fmla="*/ 968693 h 1115854"/>
                <a:gd name="connsiteX25" fmla="*/ 892665 w 892665"/>
                <a:gd name="connsiteY25" fmla="*/ 774383 h 1115854"/>
                <a:gd name="connsiteX26" fmla="*/ 819799 w 892665"/>
                <a:gd name="connsiteY26" fmla="*/ 700088 h 1115854"/>
                <a:gd name="connsiteX27" fmla="*/ 819799 w 892665"/>
                <a:gd name="connsiteY27" fmla="*/ 142875 h 1115854"/>
                <a:gd name="connsiteX28" fmla="*/ 834087 w 892665"/>
                <a:gd name="connsiteY28" fmla="*/ 128588 h 1115854"/>
                <a:gd name="connsiteX29" fmla="*/ 834087 w 892665"/>
                <a:gd name="connsiteY29" fmla="*/ 42863 h 1115854"/>
                <a:gd name="connsiteX30" fmla="*/ 748362 w 892665"/>
                <a:gd name="connsiteY30" fmla="*/ 42863 h 1115854"/>
                <a:gd name="connsiteX31" fmla="*/ 734074 w 892665"/>
                <a:gd name="connsiteY31" fmla="*/ 57150 h 1115854"/>
                <a:gd name="connsiteX32" fmla="*/ 176862 w 892665"/>
                <a:gd name="connsiteY32" fmla="*/ 57150 h 1115854"/>
                <a:gd name="connsiteX33" fmla="*/ 118283 w 892665"/>
                <a:gd name="connsiteY33" fmla="*/ 0 h 1115854"/>
                <a:gd name="connsiteX34" fmla="*/ 48274 w 892665"/>
                <a:gd name="connsiteY34" fmla="*/ 272891 h 1115854"/>
                <a:gd name="connsiteX35" fmla="*/ 191149 w 892665"/>
                <a:gd name="connsiteY35" fmla="*/ 651510 h 1115854"/>
                <a:gd name="connsiteX36" fmla="*/ 3983 w 892665"/>
                <a:gd name="connsiteY36" fmla="*/ 1054418 h 1115854"/>
                <a:gd name="connsiteX37" fmla="*/ 6841 w 892665"/>
                <a:gd name="connsiteY37" fmla="*/ 1095851 h 1115854"/>
                <a:gd name="connsiteX38" fmla="*/ 42559 w 892665"/>
                <a:gd name="connsiteY38" fmla="*/ 1115854 h 1115854"/>
                <a:gd name="connsiteX39" fmla="*/ 398318 w 892665"/>
                <a:gd name="connsiteY39" fmla="*/ 1115854 h 1115854"/>
                <a:gd name="connsiteX40" fmla="*/ 434037 w 892665"/>
                <a:gd name="connsiteY40" fmla="*/ 1095851 h 1115854"/>
                <a:gd name="connsiteX41" fmla="*/ 436894 w 892665"/>
                <a:gd name="connsiteY41" fmla="*/ 1054418 h 1115854"/>
                <a:gd name="connsiteX42" fmla="*/ 288304 w 892665"/>
                <a:gd name="connsiteY42" fmla="*/ 737235 h 1115854"/>
                <a:gd name="connsiteX43" fmla="*/ 619774 w 892665"/>
                <a:gd name="connsiteY43" fmla="*/ 842963 h 1115854"/>
                <a:gd name="connsiteX44" fmla="*/ 892665 w 892665"/>
                <a:gd name="connsiteY44" fmla="*/ 774383 h 1115854"/>
                <a:gd name="connsiteX0" fmla="*/ 762649 w 892665"/>
                <a:gd name="connsiteY0" fmla="*/ 157163 h 1115854"/>
                <a:gd name="connsiteX1" fmla="*/ 762649 w 892665"/>
                <a:gd name="connsiteY1" fmla="*/ 642938 h 1115854"/>
                <a:gd name="connsiteX2" fmla="*/ 522619 w 892665"/>
                <a:gd name="connsiteY2" fmla="*/ 402908 h 1115854"/>
                <a:gd name="connsiteX3" fmla="*/ 762649 w 892665"/>
                <a:gd name="connsiteY3" fmla="*/ 157163 h 1115854"/>
                <a:gd name="connsiteX4" fmla="*/ 168175 w 892665"/>
                <a:gd name="connsiteY4" fmla="*/ 59436 h 1115854"/>
                <a:gd name="connsiteX5" fmla="*/ 724073 w 892665"/>
                <a:gd name="connsiteY5" fmla="*/ 114300 h 1115854"/>
                <a:gd name="connsiteX6" fmla="*/ 449696 w 892665"/>
                <a:gd name="connsiteY6" fmla="*/ 397249 h 1115854"/>
                <a:gd name="connsiteX7" fmla="*/ 168175 w 892665"/>
                <a:gd name="connsiteY7" fmla="*/ 59436 h 1115854"/>
                <a:gd name="connsiteX8" fmla="*/ 219724 w 892665"/>
                <a:gd name="connsiteY8" fmla="*/ 888682 h 1115854"/>
                <a:gd name="connsiteX9" fmla="*/ 168289 w 892665"/>
                <a:gd name="connsiteY9" fmla="*/ 837248 h 1115854"/>
                <a:gd name="connsiteX10" fmla="*/ 219724 w 892665"/>
                <a:gd name="connsiteY10" fmla="*/ 725805 h 1115854"/>
                <a:gd name="connsiteX11" fmla="*/ 271159 w 892665"/>
                <a:gd name="connsiteY11" fmla="*/ 837248 h 1115854"/>
                <a:gd name="connsiteX12" fmla="*/ 219724 w 892665"/>
                <a:gd name="connsiteY12" fmla="*/ 888682 h 1115854"/>
                <a:gd name="connsiteX13" fmla="*/ 259729 w 892665"/>
                <a:gd name="connsiteY13" fmla="*/ 930116 h 1115854"/>
                <a:gd name="connsiteX14" fmla="*/ 296877 w 892665"/>
                <a:gd name="connsiteY14" fmla="*/ 892969 h 1115854"/>
                <a:gd name="connsiteX15" fmla="*/ 362599 w 892665"/>
                <a:gd name="connsiteY15" fmla="*/ 1032986 h 1115854"/>
                <a:gd name="connsiteX16" fmla="*/ 259729 w 892665"/>
                <a:gd name="connsiteY16" fmla="*/ 930116 h 1115854"/>
                <a:gd name="connsiteX17" fmla="*/ 76849 w 892665"/>
                <a:gd name="connsiteY17" fmla="*/ 1031557 h 1115854"/>
                <a:gd name="connsiteX18" fmla="*/ 142572 w 892665"/>
                <a:gd name="connsiteY18" fmla="*/ 891540 h 1115854"/>
                <a:gd name="connsiteX19" fmla="*/ 179719 w 892665"/>
                <a:gd name="connsiteY19" fmla="*/ 928688 h 1115854"/>
                <a:gd name="connsiteX20" fmla="*/ 76849 w 892665"/>
                <a:gd name="connsiteY20" fmla="*/ 1031557 h 1115854"/>
                <a:gd name="connsiteX21" fmla="*/ 219724 w 892665"/>
                <a:gd name="connsiteY21" fmla="*/ 968693 h 1115854"/>
                <a:gd name="connsiteX22" fmla="*/ 308307 w 892665"/>
                <a:gd name="connsiteY22" fmla="*/ 1057275 h 1115854"/>
                <a:gd name="connsiteX23" fmla="*/ 131142 w 892665"/>
                <a:gd name="connsiteY23" fmla="*/ 1057275 h 1115854"/>
                <a:gd name="connsiteX24" fmla="*/ 219724 w 892665"/>
                <a:gd name="connsiteY24" fmla="*/ 968693 h 1115854"/>
                <a:gd name="connsiteX25" fmla="*/ 892665 w 892665"/>
                <a:gd name="connsiteY25" fmla="*/ 774383 h 1115854"/>
                <a:gd name="connsiteX26" fmla="*/ 819799 w 892665"/>
                <a:gd name="connsiteY26" fmla="*/ 700088 h 1115854"/>
                <a:gd name="connsiteX27" fmla="*/ 819799 w 892665"/>
                <a:gd name="connsiteY27" fmla="*/ 142875 h 1115854"/>
                <a:gd name="connsiteX28" fmla="*/ 834087 w 892665"/>
                <a:gd name="connsiteY28" fmla="*/ 128588 h 1115854"/>
                <a:gd name="connsiteX29" fmla="*/ 834087 w 892665"/>
                <a:gd name="connsiteY29" fmla="*/ 42863 h 1115854"/>
                <a:gd name="connsiteX30" fmla="*/ 748362 w 892665"/>
                <a:gd name="connsiteY30" fmla="*/ 42863 h 1115854"/>
                <a:gd name="connsiteX31" fmla="*/ 734074 w 892665"/>
                <a:gd name="connsiteY31" fmla="*/ 57150 h 1115854"/>
                <a:gd name="connsiteX32" fmla="*/ 143944 w 892665"/>
                <a:gd name="connsiteY32" fmla="*/ 16917 h 1115854"/>
                <a:gd name="connsiteX33" fmla="*/ 118283 w 892665"/>
                <a:gd name="connsiteY33" fmla="*/ 0 h 1115854"/>
                <a:gd name="connsiteX34" fmla="*/ 48274 w 892665"/>
                <a:gd name="connsiteY34" fmla="*/ 272891 h 1115854"/>
                <a:gd name="connsiteX35" fmla="*/ 191149 w 892665"/>
                <a:gd name="connsiteY35" fmla="*/ 651510 h 1115854"/>
                <a:gd name="connsiteX36" fmla="*/ 3983 w 892665"/>
                <a:gd name="connsiteY36" fmla="*/ 1054418 h 1115854"/>
                <a:gd name="connsiteX37" fmla="*/ 6841 w 892665"/>
                <a:gd name="connsiteY37" fmla="*/ 1095851 h 1115854"/>
                <a:gd name="connsiteX38" fmla="*/ 42559 w 892665"/>
                <a:gd name="connsiteY38" fmla="*/ 1115854 h 1115854"/>
                <a:gd name="connsiteX39" fmla="*/ 398318 w 892665"/>
                <a:gd name="connsiteY39" fmla="*/ 1115854 h 1115854"/>
                <a:gd name="connsiteX40" fmla="*/ 434037 w 892665"/>
                <a:gd name="connsiteY40" fmla="*/ 1095851 h 1115854"/>
                <a:gd name="connsiteX41" fmla="*/ 436894 w 892665"/>
                <a:gd name="connsiteY41" fmla="*/ 1054418 h 1115854"/>
                <a:gd name="connsiteX42" fmla="*/ 288304 w 892665"/>
                <a:gd name="connsiteY42" fmla="*/ 737235 h 1115854"/>
                <a:gd name="connsiteX43" fmla="*/ 619774 w 892665"/>
                <a:gd name="connsiteY43" fmla="*/ 842963 h 1115854"/>
                <a:gd name="connsiteX44" fmla="*/ 892665 w 892665"/>
                <a:gd name="connsiteY44" fmla="*/ 774383 h 111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92665" h="1115854">
                  <a:moveTo>
                    <a:pt x="762649" y="157163"/>
                  </a:moveTo>
                  <a:lnTo>
                    <a:pt x="762649" y="642938"/>
                  </a:lnTo>
                  <a:lnTo>
                    <a:pt x="522619" y="402908"/>
                  </a:lnTo>
                  <a:lnTo>
                    <a:pt x="762649" y="157163"/>
                  </a:lnTo>
                  <a:close/>
                  <a:moveTo>
                    <a:pt x="168175" y="59436"/>
                  </a:moveTo>
                  <a:lnTo>
                    <a:pt x="724073" y="114300"/>
                  </a:lnTo>
                  <a:lnTo>
                    <a:pt x="449696" y="397249"/>
                  </a:lnTo>
                  <a:cubicBezTo>
                    <a:pt x="366829" y="313905"/>
                    <a:pt x="251042" y="142780"/>
                    <a:pt x="168175" y="59436"/>
                  </a:cubicBezTo>
                  <a:close/>
                  <a:moveTo>
                    <a:pt x="219724" y="888682"/>
                  </a:moveTo>
                  <a:lnTo>
                    <a:pt x="168289" y="837248"/>
                  </a:lnTo>
                  <a:lnTo>
                    <a:pt x="219724" y="725805"/>
                  </a:lnTo>
                  <a:lnTo>
                    <a:pt x="271159" y="837248"/>
                  </a:lnTo>
                  <a:lnTo>
                    <a:pt x="219724" y="888682"/>
                  </a:lnTo>
                  <a:close/>
                  <a:moveTo>
                    <a:pt x="259729" y="930116"/>
                  </a:moveTo>
                  <a:lnTo>
                    <a:pt x="296877" y="892969"/>
                  </a:lnTo>
                  <a:lnTo>
                    <a:pt x="362599" y="1032986"/>
                  </a:lnTo>
                  <a:lnTo>
                    <a:pt x="259729" y="930116"/>
                  </a:lnTo>
                  <a:close/>
                  <a:moveTo>
                    <a:pt x="76849" y="1031557"/>
                  </a:moveTo>
                  <a:lnTo>
                    <a:pt x="142572" y="891540"/>
                  </a:lnTo>
                  <a:lnTo>
                    <a:pt x="179719" y="928688"/>
                  </a:lnTo>
                  <a:lnTo>
                    <a:pt x="76849" y="1031557"/>
                  </a:lnTo>
                  <a:close/>
                  <a:moveTo>
                    <a:pt x="219724" y="968693"/>
                  </a:moveTo>
                  <a:lnTo>
                    <a:pt x="308307" y="1057275"/>
                  </a:lnTo>
                  <a:lnTo>
                    <a:pt x="131142" y="1057275"/>
                  </a:lnTo>
                  <a:lnTo>
                    <a:pt x="219724" y="968693"/>
                  </a:lnTo>
                  <a:close/>
                  <a:moveTo>
                    <a:pt x="892665" y="774383"/>
                  </a:moveTo>
                  <a:lnTo>
                    <a:pt x="819799" y="700088"/>
                  </a:lnTo>
                  <a:lnTo>
                    <a:pt x="819799" y="142875"/>
                  </a:lnTo>
                  <a:lnTo>
                    <a:pt x="834087" y="128588"/>
                  </a:lnTo>
                  <a:cubicBezTo>
                    <a:pt x="858376" y="104299"/>
                    <a:pt x="858376" y="67151"/>
                    <a:pt x="834087" y="42863"/>
                  </a:cubicBezTo>
                  <a:cubicBezTo>
                    <a:pt x="809798" y="18574"/>
                    <a:pt x="772651" y="18574"/>
                    <a:pt x="748362" y="42863"/>
                  </a:cubicBezTo>
                  <a:lnTo>
                    <a:pt x="734074" y="57150"/>
                  </a:lnTo>
                  <a:lnTo>
                    <a:pt x="143944" y="16917"/>
                  </a:lnTo>
                  <a:lnTo>
                    <a:pt x="118283" y="0"/>
                  </a:lnTo>
                  <a:cubicBezTo>
                    <a:pt x="73992" y="80010"/>
                    <a:pt x="48274" y="174308"/>
                    <a:pt x="48274" y="272891"/>
                  </a:cubicBezTo>
                  <a:cubicBezTo>
                    <a:pt x="48274" y="418624"/>
                    <a:pt x="102567" y="550069"/>
                    <a:pt x="191149" y="651510"/>
                  </a:cubicBezTo>
                  <a:lnTo>
                    <a:pt x="3983" y="1054418"/>
                  </a:lnTo>
                  <a:cubicBezTo>
                    <a:pt x="-1732" y="1067276"/>
                    <a:pt x="-1732" y="1082993"/>
                    <a:pt x="6841" y="1095851"/>
                  </a:cubicBezTo>
                  <a:cubicBezTo>
                    <a:pt x="15413" y="1108710"/>
                    <a:pt x="28272" y="1115854"/>
                    <a:pt x="42559" y="1115854"/>
                  </a:cubicBezTo>
                  <a:lnTo>
                    <a:pt x="398318" y="1115854"/>
                  </a:lnTo>
                  <a:cubicBezTo>
                    <a:pt x="412605" y="1115854"/>
                    <a:pt x="426893" y="1108710"/>
                    <a:pt x="434037" y="1095851"/>
                  </a:cubicBezTo>
                  <a:cubicBezTo>
                    <a:pt x="441180" y="1082993"/>
                    <a:pt x="442609" y="1068705"/>
                    <a:pt x="436894" y="1054418"/>
                  </a:cubicBezTo>
                  <a:lnTo>
                    <a:pt x="288304" y="737235"/>
                  </a:lnTo>
                  <a:cubicBezTo>
                    <a:pt x="382602" y="802957"/>
                    <a:pt x="496902" y="842963"/>
                    <a:pt x="619774" y="842963"/>
                  </a:cubicBezTo>
                  <a:cubicBezTo>
                    <a:pt x="718358" y="844391"/>
                    <a:pt x="811227" y="817245"/>
                    <a:pt x="892665" y="774383"/>
                  </a:cubicBezTo>
                  <a:close/>
                </a:path>
              </a:pathLst>
            </a:custGeom>
            <a:solidFill>
              <a:srgbClr val="000000"/>
            </a:solidFill>
            <a:ln w="14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Moon 38">
              <a:extLst>
                <a:ext uri="{FF2B5EF4-FFF2-40B4-BE49-F238E27FC236}">
                  <a16:creationId xmlns:a16="http://schemas.microsoft.com/office/drawing/2014/main" id="{5FAFD577-C09A-F9B6-6259-97396B553F5B}"/>
                </a:ext>
              </a:extLst>
            </p:cNvPr>
            <p:cNvSpPr/>
            <p:nvPr/>
          </p:nvSpPr>
          <p:spPr>
            <a:xfrm rot="18840457">
              <a:off x="651286" y="3535717"/>
              <a:ext cx="136733" cy="1102902"/>
            </a:xfrm>
            <a:prstGeom prst="moon">
              <a:avLst>
                <a:gd name="adj" fmla="val 3524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irect Access Storage 39">
              <a:extLst>
                <a:ext uri="{FF2B5EF4-FFF2-40B4-BE49-F238E27FC236}">
                  <a16:creationId xmlns:a16="http://schemas.microsoft.com/office/drawing/2014/main" id="{A1FAF433-14BC-8995-6172-4B6CA0B28F28}"/>
                </a:ext>
              </a:extLst>
            </p:cNvPr>
            <p:cNvSpPr/>
            <p:nvPr/>
          </p:nvSpPr>
          <p:spPr>
            <a:xfrm rot="18922990">
              <a:off x="495064" y="3118916"/>
              <a:ext cx="1129595" cy="1192900"/>
            </a:xfrm>
            <a:prstGeom prst="flowChartMagneticDrum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C88B99E-3D5E-3261-281C-37A64EABB916}"/>
              </a:ext>
            </a:extLst>
          </p:cNvPr>
          <p:cNvSpPr txBox="1"/>
          <p:nvPr/>
        </p:nvSpPr>
        <p:spPr>
          <a:xfrm>
            <a:off x="-20130" y="492135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Concentrated Solar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B89AAC7-D105-9D55-3DCD-ED69808374A1}"/>
              </a:ext>
            </a:extLst>
          </p:cNvPr>
          <p:cNvSpPr/>
          <p:nvPr/>
        </p:nvSpPr>
        <p:spPr>
          <a:xfrm>
            <a:off x="3953243" y="895403"/>
            <a:ext cx="182880" cy="18288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C305267-6D9A-1DAF-944D-26B3432796CB}"/>
              </a:ext>
            </a:extLst>
          </p:cNvPr>
          <p:cNvCxnSpPr>
            <a:stCxn id="35" idx="3"/>
            <a:endCxn id="45" idx="2"/>
          </p:cNvCxnSpPr>
          <p:nvPr/>
        </p:nvCxnSpPr>
        <p:spPr>
          <a:xfrm flipV="1">
            <a:off x="1428596" y="986843"/>
            <a:ext cx="2524647" cy="1647706"/>
          </a:xfrm>
          <a:prstGeom prst="bentConnector3">
            <a:avLst>
              <a:gd name="adj1" fmla="val 12488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C7DB5EC-07B4-D350-A9F8-F6C426DE9D5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2508" y="1554392"/>
            <a:ext cx="3736320" cy="2628283"/>
          </a:xfrm>
          <a:prstGeom prst="bentConnector3">
            <a:avLst>
              <a:gd name="adj1" fmla="val -112"/>
            </a:avLst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D490C5-7866-50A9-F52E-9A080BDFF0FC}"/>
              </a:ext>
            </a:extLst>
          </p:cNvPr>
          <p:cNvCxnSpPr>
            <a:cxnSpLocks/>
          </p:cNvCxnSpPr>
          <p:nvPr/>
        </p:nvCxnSpPr>
        <p:spPr>
          <a:xfrm>
            <a:off x="2810243" y="3929832"/>
            <a:ext cx="89456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A9E44B6-E4F5-CE75-3B78-6875D5158938}"/>
              </a:ext>
            </a:extLst>
          </p:cNvPr>
          <p:cNvCxnSpPr/>
          <p:nvPr/>
        </p:nvCxnSpPr>
        <p:spPr>
          <a:xfrm>
            <a:off x="1122846" y="4914900"/>
            <a:ext cx="40018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128AEB6C-6587-DF2F-2CE6-91155B6510E3}"/>
              </a:ext>
            </a:extLst>
          </p:cNvPr>
          <p:cNvCxnSpPr>
            <a:cxnSpLocks/>
            <a:endCxn id="20" idx="2"/>
          </p:cNvCxnSpPr>
          <p:nvPr/>
        </p:nvCxnSpPr>
        <p:spPr>
          <a:xfrm rot="5400000" flipH="1" flipV="1">
            <a:off x="3806692" y="3316611"/>
            <a:ext cx="1758132" cy="1438446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2A2E7368-7D93-A9EC-F343-A312E17AD178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4136123" y="986843"/>
            <a:ext cx="6189810" cy="1180892"/>
          </a:xfrm>
          <a:prstGeom prst="bentConnector3">
            <a:avLst>
              <a:gd name="adj1" fmla="val 86667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92FC3150-570F-07AF-BAF1-7853C4B55773}"/>
              </a:ext>
            </a:extLst>
          </p:cNvPr>
          <p:cNvCxnSpPr>
            <a:cxnSpLocks/>
            <a:endCxn id="45" idx="4"/>
          </p:cNvCxnSpPr>
          <p:nvPr/>
        </p:nvCxnSpPr>
        <p:spPr>
          <a:xfrm rot="16200000" flipV="1">
            <a:off x="2730009" y="2392958"/>
            <a:ext cx="3672677" cy="1043328"/>
          </a:xfrm>
          <a:prstGeom prst="bentConnector3">
            <a:avLst>
              <a:gd name="adj1" fmla="val -60"/>
            </a:avLst>
          </a:prstGeom>
          <a:ln w="28575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4FA2169-CEE1-E915-885C-69C6140657CC}"/>
              </a:ext>
            </a:extLst>
          </p:cNvPr>
          <p:cNvCxnSpPr/>
          <p:nvPr/>
        </p:nvCxnSpPr>
        <p:spPr>
          <a:xfrm>
            <a:off x="4044683" y="2982257"/>
            <a:ext cx="136029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AFF8CDA-337D-17FF-CA92-9E94C617143B}"/>
              </a:ext>
            </a:extLst>
          </p:cNvPr>
          <p:cNvCxnSpPr/>
          <p:nvPr/>
        </p:nvCxnSpPr>
        <p:spPr>
          <a:xfrm>
            <a:off x="4057209" y="1474558"/>
            <a:ext cx="136029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7470012-2110-F122-4715-7658CC8CC83A}"/>
              </a:ext>
            </a:extLst>
          </p:cNvPr>
          <p:cNvGrpSpPr/>
          <p:nvPr/>
        </p:nvGrpSpPr>
        <p:grpSpPr>
          <a:xfrm>
            <a:off x="9929107" y="5438210"/>
            <a:ext cx="1736374" cy="1314911"/>
            <a:chOff x="10221759" y="5505979"/>
            <a:chExt cx="1736374" cy="1314911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6AB6BBCD-35DA-3B25-05A9-1DBEA71BBB11}"/>
                </a:ext>
              </a:extLst>
            </p:cNvPr>
            <p:cNvCxnSpPr/>
            <p:nvPr/>
          </p:nvCxnSpPr>
          <p:spPr>
            <a:xfrm>
              <a:off x="10409793" y="5505979"/>
              <a:ext cx="13602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C23D96D-5029-8F58-6191-76640ED749A7}"/>
                </a:ext>
              </a:extLst>
            </p:cNvPr>
            <p:cNvCxnSpPr/>
            <p:nvPr/>
          </p:nvCxnSpPr>
          <p:spPr>
            <a:xfrm>
              <a:off x="10409793" y="5957055"/>
              <a:ext cx="136029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6C801E55-9E41-595C-1852-6A3B1707D09B}"/>
                </a:ext>
              </a:extLst>
            </p:cNvPr>
            <p:cNvCxnSpPr/>
            <p:nvPr/>
          </p:nvCxnSpPr>
          <p:spPr>
            <a:xfrm>
              <a:off x="10409793" y="6444747"/>
              <a:ext cx="1360298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4A95E7B-C519-1B0A-611B-8ED820A85049}"/>
                </a:ext>
              </a:extLst>
            </p:cNvPr>
            <p:cNvSpPr txBox="1"/>
            <p:nvPr/>
          </p:nvSpPr>
          <p:spPr>
            <a:xfrm>
              <a:off x="10409793" y="5505979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Power Flow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F95EEF0-EC56-81F3-908F-8D8E7268E7C4}"/>
                </a:ext>
              </a:extLst>
            </p:cNvPr>
            <p:cNvSpPr txBox="1"/>
            <p:nvPr/>
          </p:nvSpPr>
          <p:spPr>
            <a:xfrm>
              <a:off x="10478238" y="5957055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Heat Flow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F4DAFE2-372A-24CA-2B82-CF00B4CBB552}"/>
                </a:ext>
              </a:extLst>
            </p:cNvPr>
            <p:cNvSpPr txBox="1"/>
            <p:nvPr/>
          </p:nvSpPr>
          <p:spPr>
            <a:xfrm>
              <a:off x="10221759" y="6451558"/>
              <a:ext cx="1736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Hydrogen Flow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27B3EC8-0E5B-E121-0350-9118199936DF}"/>
              </a:ext>
            </a:extLst>
          </p:cNvPr>
          <p:cNvSpPr/>
          <p:nvPr/>
        </p:nvSpPr>
        <p:spPr>
          <a:xfrm>
            <a:off x="9929107" y="5293786"/>
            <a:ext cx="1690379" cy="14216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C2F4317A-4694-395A-5DCC-726EB553F526}"/>
              </a:ext>
            </a:extLst>
          </p:cNvPr>
          <p:cNvCxnSpPr>
            <a:stCxn id="21" idx="3"/>
          </p:cNvCxnSpPr>
          <p:nvPr/>
        </p:nvCxnSpPr>
        <p:spPr>
          <a:xfrm flipV="1">
            <a:off x="7114784" y="3929832"/>
            <a:ext cx="3211149" cy="1091539"/>
          </a:xfrm>
          <a:prstGeom prst="bentConnector3">
            <a:avLst>
              <a:gd name="adj1" fmla="val 75272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BD5E7F-7197-359A-99DA-E50760AF0D46}"/>
                  </a:ext>
                </a:extLst>
              </p:cNvPr>
              <p:cNvSpPr txBox="1"/>
              <p:nvPr/>
            </p:nvSpPr>
            <p:spPr>
              <a:xfrm>
                <a:off x="2246604" y="4885814"/>
                <a:ext cx="703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𝐶𝑆𝑃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BD5E7F-7197-359A-99DA-E50760AF0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604" y="4885814"/>
                <a:ext cx="70397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0FA2F9-68A5-3460-8483-C00FA3123658}"/>
                  </a:ext>
                </a:extLst>
              </p:cNvPr>
              <p:cNvSpPr txBox="1"/>
              <p:nvPr/>
            </p:nvSpPr>
            <p:spPr>
              <a:xfrm>
                <a:off x="4578861" y="3148041"/>
                <a:ext cx="60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0FA2F9-68A5-3460-8483-C00FA3123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861" y="3148041"/>
                <a:ext cx="60414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1FDAFD-5515-0440-7FB4-10DD1DE1EDBA}"/>
                  </a:ext>
                </a:extLst>
              </p:cNvPr>
              <p:cNvSpPr txBox="1"/>
              <p:nvPr/>
            </p:nvSpPr>
            <p:spPr>
              <a:xfrm>
                <a:off x="3707481" y="4933527"/>
                <a:ext cx="1444370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𝐸𝑙𝑒𝑐𝑡𝑟𝑜𝑙𝑦𝑧𝑒𝑟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1FDAFD-5515-0440-7FB4-10DD1DE1E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481" y="4933527"/>
                <a:ext cx="1444370" cy="391261"/>
              </a:xfrm>
              <a:prstGeom prst="rect">
                <a:avLst/>
              </a:prstGeom>
              <a:blipFill>
                <a:blip r:embed="rId2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5250CF1E-55AF-81BF-1825-9905FF2A8122}"/>
              </a:ext>
            </a:extLst>
          </p:cNvPr>
          <p:cNvSpPr txBox="1"/>
          <p:nvPr/>
        </p:nvSpPr>
        <p:spPr>
          <a:xfrm>
            <a:off x="4578861" y="-6962"/>
            <a:ext cx="303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Heat Integration</a:t>
            </a:r>
          </a:p>
        </p:txBody>
      </p:sp>
    </p:spTree>
    <p:extLst>
      <p:ext uri="{BB962C8B-B14F-4D97-AF65-F5344CB8AC3E}">
        <p14:creationId xmlns:p14="http://schemas.microsoft.com/office/powerpoint/2010/main" val="98953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olar Panels with solid fill">
            <a:extLst>
              <a:ext uri="{FF2B5EF4-FFF2-40B4-BE49-F238E27FC236}">
                <a16:creationId xmlns:a16="http://schemas.microsoft.com/office/drawing/2014/main" id="{3BF39A8C-6F89-8432-0E27-7C1E0DFC9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4061" y="2456458"/>
            <a:ext cx="1371600" cy="1371600"/>
          </a:xfrm>
          <a:prstGeom prst="rect">
            <a:avLst/>
          </a:prstGeom>
        </p:spPr>
      </p:pic>
      <p:pic>
        <p:nvPicPr>
          <p:cNvPr id="7" name="Graphic 6" descr="Wind Turbines with solid fill">
            <a:extLst>
              <a:ext uri="{FF2B5EF4-FFF2-40B4-BE49-F238E27FC236}">
                <a16:creationId xmlns:a16="http://schemas.microsoft.com/office/drawing/2014/main" id="{10BA3F90-CF7E-96E9-CE68-88DDF82E8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078283"/>
            <a:ext cx="1371600" cy="1371600"/>
          </a:xfrm>
          <a:prstGeom prst="rect">
            <a:avLst/>
          </a:prstGeom>
        </p:spPr>
      </p:pic>
      <p:pic>
        <p:nvPicPr>
          <p:cNvPr id="13" name="Graphic 12" descr="Electric Tower with solid fill">
            <a:extLst>
              <a:ext uri="{FF2B5EF4-FFF2-40B4-BE49-F238E27FC236}">
                <a16:creationId xmlns:a16="http://schemas.microsoft.com/office/drawing/2014/main" id="{BDB92F01-7A05-05B2-A314-91A5955768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17899" y="1481935"/>
            <a:ext cx="1371600" cy="1371600"/>
          </a:xfrm>
          <a:prstGeom prst="rect">
            <a:avLst/>
          </a:prstGeom>
        </p:spPr>
      </p:pic>
      <p:pic>
        <p:nvPicPr>
          <p:cNvPr id="19" name="Graphic 18" descr="Battery charging with solid fill">
            <a:extLst>
              <a:ext uri="{FF2B5EF4-FFF2-40B4-BE49-F238E27FC236}">
                <a16:creationId xmlns:a16="http://schemas.microsoft.com/office/drawing/2014/main" id="{C46CA910-0634-8941-B764-6B9F90A6F0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17507" y="796135"/>
            <a:ext cx="1371600" cy="13716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40E0114-9553-12E6-6D21-2E0852992149}"/>
              </a:ext>
            </a:extLst>
          </p:cNvPr>
          <p:cNvGrpSpPr/>
          <p:nvPr/>
        </p:nvGrpSpPr>
        <p:grpSpPr>
          <a:xfrm>
            <a:off x="5404981" y="2485478"/>
            <a:ext cx="1352811" cy="1342580"/>
            <a:chOff x="5404981" y="2485478"/>
            <a:chExt cx="1352811" cy="1342580"/>
          </a:xfrm>
        </p:grpSpPr>
        <p:pic>
          <p:nvPicPr>
            <p:cNvPr id="17" name="Graphic 16" descr="Thermometer outline">
              <a:extLst>
                <a:ext uri="{FF2B5EF4-FFF2-40B4-BE49-F238E27FC236}">
                  <a16:creationId xmlns:a16="http://schemas.microsoft.com/office/drawing/2014/main" id="{85890858-8762-1625-F94E-114096FB2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53414" y="2913658"/>
              <a:ext cx="914400" cy="914400"/>
            </a:xfrm>
            <a:prstGeom prst="rect">
              <a:avLst/>
            </a:prstGeom>
          </p:spPr>
        </p:pic>
        <p:sp>
          <p:nvSpPr>
            <p:cNvPr id="20" name="Magnetic Disk 19">
              <a:extLst>
                <a:ext uri="{FF2B5EF4-FFF2-40B4-BE49-F238E27FC236}">
                  <a16:creationId xmlns:a16="http://schemas.microsoft.com/office/drawing/2014/main" id="{F557585E-6795-9738-28B0-CC8CF00ECAE4}"/>
                </a:ext>
              </a:extLst>
            </p:cNvPr>
            <p:cNvSpPr/>
            <p:nvPr/>
          </p:nvSpPr>
          <p:spPr>
            <a:xfrm>
              <a:off x="5404981" y="2485478"/>
              <a:ext cx="1352811" cy="1342580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4996F0C5-5B13-F129-518A-B35C8C1C4D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85778" y="3254932"/>
            <a:ext cx="1371600" cy="1371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AEE2852-121A-DEA3-AB10-8C9C23807236}"/>
              </a:ext>
            </a:extLst>
          </p:cNvPr>
          <p:cNvSpPr txBox="1"/>
          <p:nvPr/>
        </p:nvSpPr>
        <p:spPr>
          <a:xfrm>
            <a:off x="5209472" y="194508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Battery Storage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790964-6EC4-4072-85CF-7CA893B61C6D}"/>
              </a:ext>
            </a:extLst>
          </p:cNvPr>
          <p:cNvSpPr txBox="1"/>
          <p:nvPr/>
        </p:nvSpPr>
        <p:spPr>
          <a:xfrm>
            <a:off x="5127012" y="3803401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Thermal Storage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BB64357-5564-58CA-C14B-9F95E42176F8}"/>
              </a:ext>
            </a:extLst>
          </p:cNvPr>
          <p:cNvGrpSpPr/>
          <p:nvPr/>
        </p:nvGrpSpPr>
        <p:grpSpPr>
          <a:xfrm>
            <a:off x="4252868" y="4368452"/>
            <a:ext cx="3715505" cy="2229168"/>
            <a:chOff x="4252868" y="4368452"/>
            <a:chExt cx="3715505" cy="222916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4E35B94-B74C-5E14-F31F-077F3B767B65}"/>
                </a:ext>
              </a:extLst>
            </p:cNvPr>
            <p:cNvGrpSpPr/>
            <p:nvPr/>
          </p:nvGrpSpPr>
          <p:grpSpPr>
            <a:xfrm>
              <a:off x="5166987" y="4368452"/>
              <a:ext cx="1947797" cy="1305838"/>
              <a:chOff x="5166987" y="4368452"/>
              <a:chExt cx="1947797" cy="1305838"/>
            </a:xfrm>
          </p:grpSpPr>
          <p:pic>
            <p:nvPicPr>
              <p:cNvPr id="11" name="Graphic 10" descr="Power outline">
                <a:extLst>
                  <a:ext uri="{FF2B5EF4-FFF2-40B4-BE49-F238E27FC236}">
                    <a16:creationId xmlns:a16="http://schemas.microsoft.com/office/drawing/2014/main" id="{73F3224F-AEA0-A56B-639F-A3D7FFAE8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155499" y="456417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14" descr="High voltage with solid fill">
                <a:extLst>
                  <a:ext uri="{FF2B5EF4-FFF2-40B4-BE49-F238E27FC236}">
                    <a16:creationId xmlns:a16="http://schemas.microsoft.com/office/drawing/2014/main" id="{7645137B-4592-93DD-D79E-BAEBCEF9A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181600" y="456417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1" name="Process 20">
                <a:extLst>
                  <a:ext uri="{FF2B5EF4-FFF2-40B4-BE49-F238E27FC236}">
                    <a16:creationId xmlns:a16="http://schemas.microsoft.com/office/drawing/2014/main" id="{AB6DD0D9-CF2F-C2F2-A607-EEEAC4EE2B9F}"/>
                  </a:ext>
                </a:extLst>
              </p:cNvPr>
              <p:cNvSpPr/>
              <p:nvPr/>
            </p:nvSpPr>
            <p:spPr>
              <a:xfrm>
                <a:off x="5166987" y="4368452"/>
                <a:ext cx="1947797" cy="1305838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E923C76-6BD3-3EE1-FC91-174513C33CA0}"/>
                </a:ext>
              </a:extLst>
            </p:cNvPr>
            <p:cNvSpPr txBox="1"/>
            <p:nvPr/>
          </p:nvSpPr>
          <p:spPr>
            <a:xfrm>
              <a:off x="4252868" y="5674290"/>
              <a:ext cx="37155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Water Deionization &amp; Electrolysis,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Hydrogen Storage,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Fuel Cell Power Generation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48D1F20-1022-4CAB-3FBA-9625EF279923}"/>
              </a:ext>
            </a:extLst>
          </p:cNvPr>
          <p:cNvSpPr txBox="1"/>
          <p:nvPr/>
        </p:nvSpPr>
        <p:spPr>
          <a:xfrm>
            <a:off x="9826447" y="4459693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Green Hydrogen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Markets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0E12ED-B5AD-D1EB-1FAD-CA6149845766}"/>
              </a:ext>
            </a:extLst>
          </p:cNvPr>
          <p:cNvSpPr txBox="1"/>
          <p:nvPr/>
        </p:nvSpPr>
        <p:spPr>
          <a:xfrm>
            <a:off x="9941931" y="2833602"/>
            <a:ext cx="17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Markets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1C491F-F30B-BF5A-2207-6154CCFFBA69}"/>
              </a:ext>
            </a:extLst>
          </p:cNvPr>
          <p:cNvSpPr txBox="1"/>
          <p:nvPr/>
        </p:nvSpPr>
        <p:spPr>
          <a:xfrm>
            <a:off x="0" y="244988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 Power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74F876-8CC2-B70E-489F-8B20E4E3453D}"/>
              </a:ext>
            </a:extLst>
          </p:cNvPr>
          <p:cNvSpPr txBox="1"/>
          <p:nvPr/>
        </p:nvSpPr>
        <p:spPr>
          <a:xfrm>
            <a:off x="2344811" y="3745166"/>
            <a:ext cx="49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PV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5D6C8E8-C1DC-B957-65FA-23F1D1027170}"/>
              </a:ext>
            </a:extLst>
          </p:cNvPr>
          <p:cNvGrpSpPr/>
          <p:nvPr/>
        </p:nvGrpSpPr>
        <p:grpSpPr>
          <a:xfrm>
            <a:off x="605812" y="3284887"/>
            <a:ext cx="1456457" cy="1659222"/>
            <a:chOff x="168202" y="3118916"/>
            <a:chExt cx="1456457" cy="1659222"/>
          </a:xfrm>
        </p:grpSpPr>
        <p:sp>
          <p:nvSpPr>
            <p:cNvPr id="38" name="Graphic 8" descr="Satellite dish with solid fill">
              <a:extLst>
                <a:ext uri="{FF2B5EF4-FFF2-40B4-BE49-F238E27FC236}">
                  <a16:creationId xmlns:a16="http://schemas.microsoft.com/office/drawing/2014/main" id="{8B24CECF-9706-1F78-381D-BF61903AF306}"/>
                </a:ext>
              </a:extLst>
            </p:cNvPr>
            <p:cNvSpPr/>
            <p:nvPr/>
          </p:nvSpPr>
          <p:spPr>
            <a:xfrm>
              <a:off x="238904" y="3662284"/>
              <a:ext cx="892665" cy="1115854"/>
            </a:xfrm>
            <a:custGeom>
              <a:avLst/>
              <a:gdLst>
                <a:gd name="connsiteX0" fmla="*/ 762649 w 892665"/>
                <a:gd name="connsiteY0" fmla="*/ 157163 h 1115853"/>
                <a:gd name="connsiteX1" fmla="*/ 762649 w 892665"/>
                <a:gd name="connsiteY1" fmla="*/ 642938 h 1115853"/>
                <a:gd name="connsiteX2" fmla="*/ 522619 w 892665"/>
                <a:gd name="connsiteY2" fmla="*/ 402908 h 1115853"/>
                <a:gd name="connsiteX3" fmla="*/ 762649 w 892665"/>
                <a:gd name="connsiteY3" fmla="*/ 157163 h 1115853"/>
                <a:gd name="connsiteX4" fmla="*/ 234012 w 892665"/>
                <a:gd name="connsiteY4" fmla="*/ 114300 h 1115853"/>
                <a:gd name="connsiteX5" fmla="*/ 724073 w 892665"/>
                <a:gd name="connsiteY5" fmla="*/ 114300 h 1115853"/>
                <a:gd name="connsiteX6" fmla="*/ 482614 w 892665"/>
                <a:gd name="connsiteY6" fmla="*/ 364331 h 1115853"/>
                <a:gd name="connsiteX7" fmla="*/ 234012 w 892665"/>
                <a:gd name="connsiteY7" fmla="*/ 114300 h 1115853"/>
                <a:gd name="connsiteX8" fmla="*/ 219724 w 892665"/>
                <a:gd name="connsiteY8" fmla="*/ 888682 h 1115853"/>
                <a:gd name="connsiteX9" fmla="*/ 168289 w 892665"/>
                <a:gd name="connsiteY9" fmla="*/ 837248 h 1115853"/>
                <a:gd name="connsiteX10" fmla="*/ 219724 w 892665"/>
                <a:gd name="connsiteY10" fmla="*/ 725805 h 1115853"/>
                <a:gd name="connsiteX11" fmla="*/ 271159 w 892665"/>
                <a:gd name="connsiteY11" fmla="*/ 837248 h 1115853"/>
                <a:gd name="connsiteX12" fmla="*/ 219724 w 892665"/>
                <a:gd name="connsiteY12" fmla="*/ 888682 h 1115853"/>
                <a:gd name="connsiteX13" fmla="*/ 259729 w 892665"/>
                <a:gd name="connsiteY13" fmla="*/ 930116 h 1115853"/>
                <a:gd name="connsiteX14" fmla="*/ 296877 w 892665"/>
                <a:gd name="connsiteY14" fmla="*/ 892969 h 1115853"/>
                <a:gd name="connsiteX15" fmla="*/ 362599 w 892665"/>
                <a:gd name="connsiteY15" fmla="*/ 1032986 h 1115853"/>
                <a:gd name="connsiteX16" fmla="*/ 259729 w 892665"/>
                <a:gd name="connsiteY16" fmla="*/ 930116 h 1115853"/>
                <a:gd name="connsiteX17" fmla="*/ 76849 w 892665"/>
                <a:gd name="connsiteY17" fmla="*/ 1031557 h 1115853"/>
                <a:gd name="connsiteX18" fmla="*/ 142572 w 892665"/>
                <a:gd name="connsiteY18" fmla="*/ 891540 h 1115853"/>
                <a:gd name="connsiteX19" fmla="*/ 179719 w 892665"/>
                <a:gd name="connsiteY19" fmla="*/ 928688 h 1115853"/>
                <a:gd name="connsiteX20" fmla="*/ 76849 w 892665"/>
                <a:gd name="connsiteY20" fmla="*/ 1031557 h 1115853"/>
                <a:gd name="connsiteX21" fmla="*/ 219724 w 892665"/>
                <a:gd name="connsiteY21" fmla="*/ 968693 h 1115853"/>
                <a:gd name="connsiteX22" fmla="*/ 308307 w 892665"/>
                <a:gd name="connsiteY22" fmla="*/ 1057275 h 1115853"/>
                <a:gd name="connsiteX23" fmla="*/ 131142 w 892665"/>
                <a:gd name="connsiteY23" fmla="*/ 1057275 h 1115853"/>
                <a:gd name="connsiteX24" fmla="*/ 219724 w 892665"/>
                <a:gd name="connsiteY24" fmla="*/ 968693 h 1115853"/>
                <a:gd name="connsiteX25" fmla="*/ 892665 w 892665"/>
                <a:gd name="connsiteY25" fmla="*/ 774383 h 1115853"/>
                <a:gd name="connsiteX26" fmla="*/ 819799 w 892665"/>
                <a:gd name="connsiteY26" fmla="*/ 700088 h 1115853"/>
                <a:gd name="connsiteX27" fmla="*/ 819799 w 892665"/>
                <a:gd name="connsiteY27" fmla="*/ 142875 h 1115853"/>
                <a:gd name="connsiteX28" fmla="*/ 834087 w 892665"/>
                <a:gd name="connsiteY28" fmla="*/ 128588 h 1115853"/>
                <a:gd name="connsiteX29" fmla="*/ 834087 w 892665"/>
                <a:gd name="connsiteY29" fmla="*/ 42863 h 1115853"/>
                <a:gd name="connsiteX30" fmla="*/ 748362 w 892665"/>
                <a:gd name="connsiteY30" fmla="*/ 42863 h 1115853"/>
                <a:gd name="connsiteX31" fmla="*/ 734074 w 892665"/>
                <a:gd name="connsiteY31" fmla="*/ 57150 h 1115853"/>
                <a:gd name="connsiteX32" fmla="*/ 176862 w 892665"/>
                <a:gd name="connsiteY32" fmla="*/ 57150 h 1115853"/>
                <a:gd name="connsiteX33" fmla="*/ 118283 w 892665"/>
                <a:gd name="connsiteY33" fmla="*/ 0 h 1115853"/>
                <a:gd name="connsiteX34" fmla="*/ 48274 w 892665"/>
                <a:gd name="connsiteY34" fmla="*/ 272891 h 1115853"/>
                <a:gd name="connsiteX35" fmla="*/ 191149 w 892665"/>
                <a:gd name="connsiteY35" fmla="*/ 651510 h 1115853"/>
                <a:gd name="connsiteX36" fmla="*/ 3983 w 892665"/>
                <a:gd name="connsiteY36" fmla="*/ 1054418 h 1115853"/>
                <a:gd name="connsiteX37" fmla="*/ 6841 w 892665"/>
                <a:gd name="connsiteY37" fmla="*/ 1095851 h 1115853"/>
                <a:gd name="connsiteX38" fmla="*/ 42559 w 892665"/>
                <a:gd name="connsiteY38" fmla="*/ 1115854 h 1115853"/>
                <a:gd name="connsiteX39" fmla="*/ 398318 w 892665"/>
                <a:gd name="connsiteY39" fmla="*/ 1115854 h 1115853"/>
                <a:gd name="connsiteX40" fmla="*/ 434037 w 892665"/>
                <a:gd name="connsiteY40" fmla="*/ 1095851 h 1115853"/>
                <a:gd name="connsiteX41" fmla="*/ 436894 w 892665"/>
                <a:gd name="connsiteY41" fmla="*/ 1054418 h 1115853"/>
                <a:gd name="connsiteX42" fmla="*/ 288304 w 892665"/>
                <a:gd name="connsiteY42" fmla="*/ 737235 h 1115853"/>
                <a:gd name="connsiteX43" fmla="*/ 619774 w 892665"/>
                <a:gd name="connsiteY43" fmla="*/ 842963 h 1115853"/>
                <a:gd name="connsiteX44" fmla="*/ 892665 w 892665"/>
                <a:gd name="connsiteY44" fmla="*/ 774383 h 1115853"/>
                <a:gd name="connsiteX0" fmla="*/ 762649 w 892665"/>
                <a:gd name="connsiteY0" fmla="*/ 157163 h 1115854"/>
                <a:gd name="connsiteX1" fmla="*/ 762649 w 892665"/>
                <a:gd name="connsiteY1" fmla="*/ 642938 h 1115854"/>
                <a:gd name="connsiteX2" fmla="*/ 522619 w 892665"/>
                <a:gd name="connsiteY2" fmla="*/ 402908 h 1115854"/>
                <a:gd name="connsiteX3" fmla="*/ 762649 w 892665"/>
                <a:gd name="connsiteY3" fmla="*/ 157163 h 1115854"/>
                <a:gd name="connsiteX4" fmla="*/ 234012 w 892665"/>
                <a:gd name="connsiteY4" fmla="*/ 114300 h 1115854"/>
                <a:gd name="connsiteX5" fmla="*/ 724073 w 892665"/>
                <a:gd name="connsiteY5" fmla="*/ 114300 h 1115854"/>
                <a:gd name="connsiteX6" fmla="*/ 449696 w 892665"/>
                <a:gd name="connsiteY6" fmla="*/ 397249 h 1115854"/>
                <a:gd name="connsiteX7" fmla="*/ 234012 w 892665"/>
                <a:gd name="connsiteY7" fmla="*/ 114300 h 1115854"/>
                <a:gd name="connsiteX8" fmla="*/ 219724 w 892665"/>
                <a:gd name="connsiteY8" fmla="*/ 888682 h 1115854"/>
                <a:gd name="connsiteX9" fmla="*/ 168289 w 892665"/>
                <a:gd name="connsiteY9" fmla="*/ 837248 h 1115854"/>
                <a:gd name="connsiteX10" fmla="*/ 219724 w 892665"/>
                <a:gd name="connsiteY10" fmla="*/ 725805 h 1115854"/>
                <a:gd name="connsiteX11" fmla="*/ 271159 w 892665"/>
                <a:gd name="connsiteY11" fmla="*/ 837248 h 1115854"/>
                <a:gd name="connsiteX12" fmla="*/ 219724 w 892665"/>
                <a:gd name="connsiteY12" fmla="*/ 888682 h 1115854"/>
                <a:gd name="connsiteX13" fmla="*/ 259729 w 892665"/>
                <a:gd name="connsiteY13" fmla="*/ 930116 h 1115854"/>
                <a:gd name="connsiteX14" fmla="*/ 296877 w 892665"/>
                <a:gd name="connsiteY14" fmla="*/ 892969 h 1115854"/>
                <a:gd name="connsiteX15" fmla="*/ 362599 w 892665"/>
                <a:gd name="connsiteY15" fmla="*/ 1032986 h 1115854"/>
                <a:gd name="connsiteX16" fmla="*/ 259729 w 892665"/>
                <a:gd name="connsiteY16" fmla="*/ 930116 h 1115854"/>
                <a:gd name="connsiteX17" fmla="*/ 76849 w 892665"/>
                <a:gd name="connsiteY17" fmla="*/ 1031557 h 1115854"/>
                <a:gd name="connsiteX18" fmla="*/ 142572 w 892665"/>
                <a:gd name="connsiteY18" fmla="*/ 891540 h 1115854"/>
                <a:gd name="connsiteX19" fmla="*/ 179719 w 892665"/>
                <a:gd name="connsiteY19" fmla="*/ 928688 h 1115854"/>
                <a:gd name="connsiteX20" fmla="*/ 76849 w 892665"/>
                <a:gd name="connsiteY20" fmla="*/ 1031557 h 1115854"/>
                <a:gd name="connsiteX21" fmla="*/ 219724 w 892665"/>
                <a:gd name="connsiteY21" fmla="*/ 968693 h 1115854"/>
                <a:gd name="connsiteX22" fmla="*/ 308307 w 892665"/>
                <a:gd name="connsiteY22" fmla="*/ 1057275 h 1115854"/>
                <a:gd name="connsiteX23" fmla="*/ 131142 w 892665"/>
                <a:gd name="connsiteY23" fmla="*/ 1057275 h 1115854"/>
                <a:gd name="connsiteX24" fmla="*/ 219724 w 892665"/>
                <a:gd name="connsiteY24" fmla="*/ 968693 h 1115854"/>
                <a:gd name="connsiteX25" fmla="*/ 892665 w 892665"/>
                <a:gd name="connsiteY25" fmla="*/ 774383 h 1115854"/>
                <a:gd name="connsiteX26" fmla="*/ 819799 w 892665"/>
                <a:gd name="connsiteY26" fmla="*/ 700088 h 1115854"/>
                <a:gd name="connsiteX27" fmla="*/ 819799 w 892665"/>
                <a:gd name="connsiteY27" fmla="*/ 142875 h 1115854"/>
                <a:gd name="connsiteX28" fmla="*/ 834087 w 892665"/>
                <a:gd name="connsiteY28" fmla="*/ 128588 h 1115854"/>
                <a:gd name="connsiteX29" fmla="*/ 834087 w 892665"/>
                <a:gd name="connsiteY29" fmla="*/ 42863 h 1115854"/>
                <a:gd name="connsiteX30" fmla="*/ 748362 w 892665"/>
                <a:gd name="connsiteY30" fmla="*/ 42863 h 1115854"/>
                <a:gd name="connsiteX31" fmla="*/ 734074 w 892665"/>
                <a:gd name="connsiteY31" fmla="*/ 57150 h 1115854"/>
                <a:gd name="connsiteX32" fmla="*/ 176862 w 892665"/>
                <a:gd name="connsiteY32" fmla="*/ 57150 h 1115854"/>
                <a:gd name="connsiteX33" fmla="*/ 118283 w 892665"/>
                <a:gd name="connsiteY33" fmla="*/ 0 h 1115854"/>
                <a:gd name="connsiteX34" fmla="*/ 48274 w 892665"/>
                <a:gd name="connsiteY34" fmla="*/ 272891 h 1115854"/>
                <a:gd name="connsiteX35" fmla="*/ 191149 w 892665"/>
                <a:gd name="connsiteY35" fmla="*/ 651510 h 1115854"/>
                <a:gd name="connsiteX36" fmla="*/ 3983 w 892665"/>
                <a:gd name="connsiteY36" fmla="*/ 1054418 h 1115854"/>
                <a:gd name="connsiteX37" fmla="*/ 6841 w 892665"/>
                <a:gd name="connsiteY37" fmla="*/ 1095851 h 1115854"/>
                <a:gd name="connsiteX38" fmla="*/ 42559 w 892665"/>
                <a:gd name="connsiteY38" fmla="*/ 1115854 h 1115854"/>
                <a:gd name="connsiteX39" fmla="*/ 398318 w 892665"/>
                <a:gd name="connsiteY39" fmla="*/ 1115854 h 1115854"/>
                <a:gd name="connsiteX40" fmla="*/ 434037 w 892665"/>
                <a:gd name="connsiteY40" fmla="*/ 1095851 h 1115854"/>
                <a:gd name="connsiteX41" fmla="*/ 436894 w 892665"/>
                <a:gd name="connsiteY41" fmla="*/ 1054418 h 1115854"/>
                <a:gd name="connsiteX42" fmla="*/ 288304 w 892665"/>
                <a:gd name="connsiteY42" fmla="*/ 737235 h 1115854"/>
                <a:gd name="connsiteX43" fmla="*/ 619774 w 892665"/>
                <a:gd name="connsiteY43" fmla="*/ 842963 h 1115854"/>
                <a:gd name="connsiteX44" fmla="*/ 892665 w 892665"/>
                <a:gd name="connsiteY44" fmla="*/ 774383 h 1115854"/>
                <a:gd name="connsiteX0" fmla="*/ 762649 w 892665"/>
                <a:gd name="connsiteY0" fmla="*/ 157163 h 1115854"/>
                <a:gd name="connsiteX1" fmla="*/ 762649 w 892665"/>
                <a:gd name="connsiteY1" fmla="*/ 642938 h 1115854"/>
                <a:gd name="connsiteX2" fmla="*/ 522619 w 892665"/>
                <a:gd name="connsiteY2" fmla="*/ 402908 h 1115854"/>
                <a:gd name="connsiteX3" fmla="*/ 762649 w 892665"/>
                <a:gd name="connsiteY3" fmla="*/ 157163 h 1115854"/>
                <a:gd name="connsiteX4" fmla="*/ 168175 w 892665"/>
                <a:gd name="connsiteY4" fmla="*/ 59436 h 1115854"/>
                <a:gd name="connsiteX5" fmla="*/ 724073 w 892665"/>
                <a:gd name="connsiteY5" fmla="*/ 114300 h 1115854"/>
                <a:gd name="connsiteX6" fmla="*/ 449696 w 892665"/>
                <a:gd name="connsiteY6" fmla="*/ 397249 h 1115854"/>
                <a:gd name="connsiteX7" fmla="*/ 168175 w 892665"/>
                <a:gd name="connsiteY7" fmla="*/ 59436 h 1115854"/>
                <a:gd name="connsiteX8" fmla="*/ 219724 w 892665"/>
                <a:gd name="connsiteY8" fmla="*/ 888682 h 1115854"/>
                <a:gd name="connsiteX9" fmla="*/ 168289 w 892665"/>
                <a:gd name="connsiteY9" fmla="*/ 837248 h 1115854"/>
                <a:gd name="connsiteX10" fmla="*/ 219724 w 892665"/>
                <a:gd name="connsiteY10" fmla="*/ 725805 h 1115854"/>
                <a:gd name="connsiteX11" fmla="*/ 271159 w 892665"/>
                <a:gd name="connsiteY11" fmla="*/ 837248 h 1115854"/>
                <a:gd name="connsiteX12" fmla="*/ 219724 w 892665"/>
                <a:gd name="connsiteY12" fmla="*/ 888682 h 1115854"/>
                <a:gd name="connsiteX13" fmla="*/ 259729 w 892665"/>
                <a:gd name="connsiteY13" fmla="*/ 930116 h 1115854"/>
                <a:gd name="connsiteX14" fmla="*/ 296877 w 892665"/>
                <a:gd name="connsiteY14" fmla="*/ 892969 h 1115854"/>
                <a:gd name="connsiteX15" fmla="*/ 362599 w 892665"/>
                <a:gd name="connsiteY15" fmla="*/ 1032986 h 1115854"/>
                <a:gd name="connsiteX16" fmla="*/ 259729 w 892665"/>
                <a:gd name="connsiteY16" fmla="*/ 930116 h 1115854"/>
                <a:gd name="connsiteX17" fmla="*/ 76849 w 892665"/>
                <a:gd name="connsiteY17" fmla="*/ 1031557 h 1115854"/>
                <a:gd name="connsiteX18" fmla="*/ 142572 w 892665"/>
                <a:gd name="connsiteY18" fmla="*/ 891540 h 1115854"/>
                <a:gd name="connsiteX19" fmla="*/ 179719 w 892665"/>
                <a:gd name="connsiteY19" fmla="*/ 928688 h 1115854"/>
                <a:gd name="connsiteX20" fmla="*/ 76849 w 892665"/>
                <a:gd name="connsiteY20" fmla="*/ 1031557 h 1115854"/>
                <a:gd name="connsiteX21" fmla="*/ 219724 w 892665"/>
                <a:gd name="connsiteY21" fmla="*/ 968693 h 1115854"/>
                <a:gd name="connsiteX22" fmla="*/ 308307 w 892665"/>
                <a:gd name="connsiteY22" fmla="*/ 1057275 h 1115854"/>
                <a:gd name="connsiteX23" fmla="*/ 131142 w 892665"/>
                <a:gd name="connsiteY23" fmla="*/ 1057275 h 1115854"/>
                <a:gd name="connsiteX24" fmla="*/ 219724 w 892665"/>
                <a:gd name="connsiteY24" fmla="*/ 968693 h 1115854"/>
                <a:gd name="connsiteX25" fmla="*/ 892665 w 892665"/>
                <a:gd name="connsiteY25" fmla="*/ 774383 h 1115854"/>
                <a:gd name="connsiteX26" fmla="*/ 819799 w 892665"/>
                <a:gd name="connsiteY26" fmla="*/ 700088 h 1115854"/>
                <a:gd name="connsiteX27" fmla="*/ 819799 w 892665"/>
                <a:gd name="connsiteY27" fmla="*/ 142875 h 1115854"/>
                <a:gd name="connsiteX28" fmla="*/ 834087 w 892665"/>
                <a:gd name="connsiteY28" fmla="*/ 128588 h 1115854"/>
                <a:gd name="connsiteX29" fmla="*/ 834087 w 892665"/>
                <a:gd name="connsiteY29" fmla="*/ 42863 h 1115854"/>
                <a:gd name="connsiteX30" fmla="*/ 748362 w 892665"/>
                <a:gd name="connsiteY30" fmla="*/ 42863 h 1115854"/>
                <a:gd name="connsiteX31" fmla="*/ 734074 w 892665"/>
                <a:gd name="connsiteY31" fmla="*/ 57150 h 1115854"/>
                <a:gd name="connsiteX32" fmla="*/ 176862 w 892665"/>
                <a:gd name="connsiteY32" fmla="*/ 57150 h 1115854"/>
                <a:gd name="connsiteX33" fmla="*/ 118283 w 892665"/>
                <a:gd name="connsiteY33" fmla="*/ 0 h 1115854"/>
                <a:gd name="connsiteX34" fmla="*/ 48274 w 892665"/>
                <a:gd name="connsiteY34" fmla="*/ 272891 h 1115854"/>
                <a:gd name="connsiteX35" fmla="*/ 191149 w 892665"/>
                <a:gd name="connsiteY35" fmla="*/ 651510 h 1115854"/>
                <a:gd name="connsiteX36" fmla="*/ 3983 w 892665"/>
                <a:gd name="connsiteY36" fmla="*/ 1054418 h 1115854"/>
                <a:gd name="connsiteX37" fmla="*/ 6841 w 892665"/>
                <a:gd name="connsiteY37" fmla="*/ 1095851 h 1115854"/>
                <a:gd name="connsiteX38" fmla="*/ 42559 w 892665"/>
                <a:gd name="connsiteY38" fmla="*/ 1115854 h 1115854"/>
                <a:gd name="connsiteX39" fmla="*/ 398318 w 892665"/>
                <a:gd name="connsiteY39" fmla="*/ 1115854 h 1115854"/>
                <a:gd name="connsiteX40" fmla="*/ 434037 w 892665"/>
                <a:gd name="connsiteY40" fmla="*/ 1095851 h 1115854"/>
                <a:gd name="connsiteX41" fmla="*/ 436894 w 892665"/>
                <a:gd name="connsiteY41" fmla="*/ 1054418 h 1115854"/>
                <a:gd name="connsiteX42" fmla="*/ 288304 w 892665"/>
                <a:gd name="connsiteY42" fmla="*/ 737235 h 1115854"/>
                <a:gd name="connsiteX43" fmla="*/ 619774 w 892665"/>
                <a:gd name="connsiteY43" fmla="*/ 842963 h 1115854"/>
                <a:gd name="connsiteX44" fmla="*/ 892665 w 892665"/>
                <a:gd name="connsiteY44" fmla="*/ 774383 h 1115854"/>
                <a:gd name="connsiteX0" fmla="*/ 762649 w 892665"/>
                <a:gd name="connsiteY0" fmla="*/ 157163 h 1115854"/>
                <a:gd name="connsiteX1" fmla="*/ 762649 w 892665"/>
                <a:gd name="connsiteY1" fmla="*/ 642938 h 1115854"/>
                <a:gd name="connsiteX2" fmla="*/ 522619 w 892665"/>
                <a:gd name="connsiteY2" fmla="*/ 402908 h 1115854"/>
                <a:gd name="connsiteX3" fmla="*/ 762649 w 892665"/>
                <a:gd name="connsiteY3" fmla="*/ 157163 h 1115854"/>
                <a:gd name="connsiteX4" fmla="*/ 168175 w 892665"/>
                <a:gd name="connsiteY4" fmla="*/ 59436 h 1115854"/>
                <a:gd name="connsiteX5" fmla="*/ 724073 w 892665"/>
                <a:gd name="connsiteY5" fmla="*/ 114300 h 1115854"/>
                <a:gd name="connsiteX6" fmla="*/ 449696 w 892665"/>
                <a:gd name="connsiteY6" fmla="*/ 397249 h 1115854"/>
                <a:gd name="connsiteX7" fmla="*/ 168175 w 892665"/>
                <a:gd name="connsiteY7" fmla="*/ 59436 h 1115854"/>
                <a:gd name="connsiteX8" fmla="*/ 219724 w 892665"/>
                <a:gd name="connsiteY8" fmla="*/ 888682 h 1115854"/>
                <a:gd name="connsiteX9" fmla="*/ 168289 w 892665"/>
                <a:gd name="connsiteY9" fmla="*/ 837248 h 1115854"/>
                <a:gd name="connsiteX10" fmla="*/ 219724 w 892665"/>
                <a:gd name="connsiteY10" fmla="*/ 725805 h 1115854"/>
                <a:gd name="connsiteX11" fmla="*/ 271159 w 892665"/>
                <a:gd name="connsiteY11" fmla="*/ 837248 h 1115854"/>
                <a:gd name="connsiteX12" fmla="*/ 219724 w 892665"/>
                <a:gd name="connsiteY12" fmla="*/ 888682 h 1115854"/>
                <a:gd name="connsiteX13" fmla="*/ 259729 w 892665"/>
                <a:gd name="connsiteY13" fmla="*/ 930116 h 1115854"/>
                <a:gd name="connsiteX14" fmla="*/ 296877 w 892665"/>
                <a:gd name="connsiteY14" fmla="*/ 892969 h 1115854"/>
                <a:gd name="connsiteX15" fmla="*/ 362599 w 892665"/>
                <a:gd name="connsiteY15" fmla="*/ 1032986 h 1115854"/>
                <a:gd name="connsiteX16" fmla="*/ 259729 w 892665"/>
                <a:gd name="connsiteY16" fmla="*/ 930116 h 1115854"/>
                <a:gd name="connsiteX17" fmla="*/ 76849 w 892665"/>
                <a:gd name="connsiteY17" fmla="*/ 1031557 h 1115854"/>
                <a:gd name="connsiteX18" fmla="*/ 142572 w 892665"/>
                <a:gd name="connsiteY18" fmla="*/ 891540 h 1115854"/>
                <a:gd name="connsiteX19" fmla="*/ 179719 w 892665"/>
                <a:gd name="connsiteY19" fmla="*/ 928688 h 1115854"/>
                <a:gd name="connsiteX20" fmla="*/ 76849 w 892665"/>
                <a:gd name="connsiteY20" fmla="*/ 1031557 h 1115854"/>
                <a:gd name="connsiteX21" fmla="*/ 219724 w 892665"/>
                <a:gd name="connsiteY21" fmla="*/ 968693 h 1115854"/>
                <a:gd name="connsiteX22" fmla="*/ 308307 w 892665"/>
                <a:gd name="connsiteY22" fmla="*/ 1057275 h 1115854"/>
                <a:gd name="connsiteX23" fmla="*/ 131142 w 892665"/>
                <a:gd name="connsiteY23" fmla="*/ 1057275 h 1115854"/>
                <a:gd name="connsiteX24" fmla="*/ 219724 w 892665"/>
                <a:gd name="connsiteY24" fmla="*/ 968693 h 1115854"/>
                <a:gd name="connsiteX25" fmla="*/ 892665 w 892665"/>
                <a:gd name="connsiteY25" fmla="*/ 774383 h 1115854"/>
                <a:gd name="connsiteX26" fmla="*/ 819799 w 892665"/>
                <a:gd name="connsiteY26" fmla="*/ 700088 h 1115854"/>
                <a:gd name="connsiteX27" fmla="*/ 819799 w 892665"/>
                <a:gd name="connsiteY27" fmla="*/ 142875 h 1115854"/>
                <a:gd name="connsiteX28" fmla="*/ 834087 w 892665"/>
                <a:gd name="connsiteY28" fmla="*/ 128588 h 1115854"/>
                <a:gd name="connsiteX29" fmla="*/ 834087 w 892665"/>
                <a:gd name="connsiteY29" fmla="*/ 42863 h 1115854"/>
                <a:gd name="connsiteX30" fmla="*/ 748362 w 892665"/>
                <a:gd name="connsiteY30" fmla="*/ 42863 h 1115854"/>
                <a:gd name="connsiteX31" fmla="*/ 734074 w 892665"/>
                <a:gd name="connsiteY31" fmla="*/ 57150 h 1115854"/>
                <a:gd name="connsiteX32" fmla="*/ 143944 w 892665"/>
                <a:gd name="connsiteY32" fmla="*/ 16917 h 1115854"/>
                <a:gd name="connsiteX33" fmla="*/ 118283 w 892665"/>
                <a:gd name="connsiteY33" fmla="*/ 0 h 1115854"/>
                <a:gd name="connsiteX34" fmla="*/ 48274 w 892665"/>
                <a:gd name="connsiteY34" fmla="*/ 272891 h 1115854"/>
                <a:gd name="connsiteX35" fmla="*/ 191149 w 892665"/>
                <a:gd name="connsiteY35" fmla="*/ 651510 h 1115854"/>
                <a:gd name="connsiteX36" fmla="*/ 3983 w 892665"/>
                <a:gd name="connsiteY36" fmla="*/ 1054418 h 1115854"/>
                <a:gd name="connsiteX37" fmla="*/ 6841 w 892665"/>
                <a:gd name="connsiteY37" fmla="*/ 1095851 h 1115854"/>
                <a:gd name="connsiteX38" fmla="*/ 42559 w 892665"/>
                <a:gd name="connsiteY38" fmla="*/ 1115854 h 1115854"/>
                <a:gd name="connsiteX39" fmla="*/ 398318 w 892665"/>
                <a:gd name="connsiteY39" fmla="*/ 1115854 h 1115854"/>
                <a:gd name="connsiteX40" fmla="*/ 434037 w 892665"/>
                <a:gd name="connsiteY40" fmla="*/ 1095851 h 1115854"/>
                <a:gd name="connsiteX41" fmla="*/ 436894 w 892665"/>
                <a:gd name="connsiteY41" fmla="*/ 1054418 h 1115854"/>
                <a:gd name="connsiteX42" fmla="*/ 288304 w 892665"/>
                <a:gd name="connsiteY42" fmla="*/ 737235 h 1115854"/>
                <a:gd name="connsiteX43" fmla="*/ 619774 w 892665"/>
                <a:gd name="connsiteY43" fmla="*/ 842963 h 1115854"/>
                <a:gd name="connsiteX44" fmla="*/ 892665 w 892665"/>
                <a:gd name="connsiteY44" fmla="*/ 774383 h 111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92665" h="1115854">
                  <a:moveTo>
                    <a:pt x="762649" y="157163"/>
                  </a:moveTo>
                  <a:lnTo>
                    <a:pt x="762649" y="642938"/>
                  </a:lnTo>
                  <a:lnTo>
                    <a:pt x="522619" y="402908"/>
                  </a:lnTo>
                  <a:lnTo>
                    <a:pt x="762649" y="157163"/>
                  </a:lnTo>
                  <a:close/>
                  <a:moveTo>
                    <a:pt x="168175" y="59436"/>
                  </a:moveTo>
                  <a:lnTo>
                    <a:pt x="724073" y="114300"/>
                  </a:lnTo>
                  <a:lnTo>
                    <a:pt x="449696" y="397249"/>
                  </a:lnTo>
                  <a:cubicBezTo>
                    <a:pt x="366829" y="313905"/>
                    <a:pt x="251042" y="142780"/>
                    <a:pt x="168175" y="59436"/>
                  </a:cubicBezTo>
                  <a:close/>
                  <a:moveTo>
                    <a:pt x="219724" y="888682"/>
                  </a:moveTo>
                  <a:lnTo>
                    <a:pt x="168289" y="837248"/>
                  </a:lnTo>
                  <a:lnTo>
                    <a:pt x="219724" y="725805"/>
                  </a:lnTo>
                  <a:lnTo>
                    <a:pt x="271159" y="837248"/>
                  </a:lnTo>
                  <a:lnTo>
                    <a:pt x="219724" y="888682"/>
                  </a:lnTo>
                  <a:close/>
                  <a:moveTo>
                    <a:pt x="259729" y="930116"/>
                  </a:moveTo>
                  <a:lnTo>
                    <a:pt x="296877" y="892969"/>
                  </a:lnTo>
                  <a:lnTo>
                    <a:pt x="362599" y="1032986"/>
                  </a:lnTo>
                  <a:lnTo>
                    <a:pt x="259729" y="930116"/>
                  </a:lnTo>
                  <a:close/>
                  <a:moveTo>
                    <a:pt x="76849" y="1031557"/>
                  </a:moveTo>
                  <a:lnTo>
                    <a:pt x="142572" y="891540"/>
                  </a:lnTo>
                  <a:lnTo>
                    <a:pt x="179719" y="928688"/>
                  </a:lnTo>
                  <a:lnTo>
                    <a:pt x="76849" y="1031557"/>
                  </a:lnTo>
                  <a:close/>
                  <a:moveTo>
                    <a:pt x="219724" y="968693"/>
                  </a:moveTo>
                  <a:lnTo>
                    <a:pt x="308307" y="1057275"/>
                  </a:lnTo>
                  <a:lnTo>
                    <a:pt x="131142" y="1057275"/>
                  </a:lnTo>
                  <a:lnTo>
                    <a:pt x="219724" y="968693"/>
                  </a:lnTo>
                  <a:close/>
                  <a:moveTo>
                    <a:pt x="892665" y="774383"/>
                  </a:moveTo>
                  <a:lnTo>
                    <a:pt x="819799" y="700088"/>
                  </a:lnTo>
                  <a:lnTo>
                    <a:pt x="819799" y="142875"/>
                  </a:lnTo>
                  <a:lnTo>
                    <a:pt x="834087" y="128588"/>
                  </a:lnTo>
                  <a:cubicBezTo>
                    <a:pt x="858376" y="104299"/>
                    <a:pt x="858376" y="67151"/>
                    <a:pt x="834087" y="42863"/>
                  </a:cubicBezTo>
                  <a:cubicBezTo>
                    <a:pt x="809798" y="18574"/>
                    <a:pt x="772651" y="18574"/>
                    <a:pt x="748362" y="42863"/>
                  </a:cubicBezTo>
                  <a:lnTo>
                    <a:pt x="734074" y="57150"/>
                  </a:lnTo>
                  <a:lnTo>
                    <a:pt x="143944" y="16917"/>
                  </a:lnTo>
                  <a:lnTo>
                    <a:pt x="118283" y="0"/>
                  </a:lnTo>
                  <a:cubicBezTo>
                    <a:pt x="73992" y="80010"/>
                    <a:pt x="48274" y="174308"/>
                    <a:pt x="48274" y="272891"/>
                  </a:cubicBezTo>
                  <a:cubicBezTo>
                    <a:pt x="48274" y="418624"/>
                    <a:pt x="102567" y="550069"/>
                    <a:pt x="191149" y="651510"/>
                  </a:cubicBezTo>
                  <a:lnTo>
                    <a:pt x="3983" y="1054418"/>
                  </a:lnTo>
                  <a:cubicBezTo>
                    <a:pt x="-1732" y="1067276"/>
                    <a:pt x="-1732" y="1082993"/>
                    <a:pt x="6841" y="1095851"/>
                  </a:cubicBezTo>
                  <a:cubicBezTo>
                    <a:pt x="15413" y="1108710"/>
                    <a:pt x="28272" y="1115854"/>
                    <a:pt x="42559" y="1115854"/>
                  </a:cubicBezTo>
                  <a:lnTo>
                    <a:pt x="398318" y="1115854"/>
                  </a:lnTo>
                  <a:cubicBezTo>
                    <a:pt x="412605" y="1115854"/>
                    <a:pt x="426893" y="1108710"/>
                    <a:pt x="434037" y="1095851"/>
                  </a:cubicBezTo>
                  <a:cubicBezTo>
                    <a:pt x="441180" y="1082993"/>
                    <a:pt x="442609" y="1068705"/>
                    <a:pt x="436894" y="1054418"/>
                  </a:cubicBezTo>
                  <a:lnTo>
                    <a:pt x="288304" y="737235"/>
                  </a:lnTo>
                  <a:cubicBezTo>
                    <a:pt x="382602" y="802957"/>
                    <a:pt x="496902" y="842963"/>
                    <a:pt x="619774" y="842963"/>
                  </a:cubicBezTo>
                  <a:cubicBezTo>
                    <a:pt x="718358" y="844391"/>
                    <a:pt x="811227" y="817245"/>
                    <a:pt x="892665" y="774383"/>
                  </a:cubicBezTo>
                  <a:close/>
                </a:path>
              </a:pathLst>
            </a:custGeom>
            <a:solidFill>
              <a:srgbClr val="000000"/>
            </a:solidFill>
            <a:ln w="14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Moon 38">
              <a:extLst>
                <a:ext uri="{FF2B5EF4-FFF2-40B4-BE49-F238E27FC236}">
                  <a16:creationId xmlns:a16="http://schemas.microsoft.com/office/drawing/2014/main" id="{5FAFD577-C09A-F9B6-6259-97396B553F5B}"/>
                </a:ext>
              </a:extLst>
            </p:cNvPr>
            <p:cNvSpPr/>
            <p:nvPr/>
          </p:nvSpPr>
          <p:spPr>
            <a:xfrm rot="18840457">
              <a:off x="651286" y="3535717"/>
              <a:ext cx="136733" cy="1102902"/>
            </a:xfrm>
            <a:prstGeom prst="moon">
              <a:avLst>
                <a:gd name="adj" fmla="val 3524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irect Access Storage 39">
              <a:extLst>
                <a:ext uri="{FF2B5EF4-FFF2-40B4-BE49-F238E27FC236}">
                  <a16:creationId xmlns:a16="http://schemas.microsoft.com/office/drawing/2014/main" id="{A1FAF433-14BC-8995-6172-4B6CA0B28F28}"/>
                </a:ext>
              </a:extLst>
            </p:cNvPr>
            <p:cNvSpPr/>
            <p:nvPr/>
          </p:nvSpPr>
          <p:spPr>
            <a:xfrm rot="18922990">
              <a:off x="495064" y="3118916"/>
              <a:ext cx="1129595" cy="1192900"/>
            </a:xfrm>
            <a:prstGeom prst="flowChartMagneticDrum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C88B99E-3D5E-3261-281C-37A64EABB916}"/>
              </a:ext>
            </a:extLst>
          </p:cNvPr>
          <p:cNvSpPr txBox="1"/>
          <p:nvPr/>
        </p:nvSpPr>
        <p:spPr>
          <a:xfrm>
            <a:off x="-20130" y="492135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Concentrated Solar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B89AAC7-D105-9D55-3DCD-ED69808374A1}"/>
              </a:ext>
            </a:extLst>
          </p:cNvPr>
          <p:cNvSpPr/>
          <p:nvPr/>
        </p:nvSpPr>
        <p:spPr>
          <a:xfrm>
            <a:off x="3953243" y="895403"/>
            <a:ext cx="182880" cy="18288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C305267-6D9A-1DAF-944D-26B3432796CB}"/>
              </a:ext>
            </a:extLst>
          </p:cNvPr>
          <p:cNvCxnSpPr>
            <a:stCxn id="35" idx="3"/>
            <a:endCxn id="45" idx="2"/>
          </p:cNvCxnSpPr>
          <p:nvPr/>
        </p:nvCxnSpPr>
        <p:spPr>
          <a:xfrm flipV="1">
            <a:off x="1428596" y="986843"/>
            <a:ext cx="2524647" cy="1647706"/>
          </a:xfrm>
          <a:prstGeom prst="bentConnector3">
            <a:avLst>
              <a:gd name="adj1" fmla="val 12488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C7DB5EC-07B4-D350-A9F8-F6C426DE9D5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2508" y="1554392"/>
            <a:ext cx="3736320" cy="2628283"/>
          </a:xfrm>
          <a:prstGeom prst="bentConnector3">
            <a:avLst>
              <a:gd name="adj1" fmla="val -112"/>
            </a:avLst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D490C5-7866-50A9-F52E-9A080BDFF0FC}"/>
              </a:ext>
            </a:extLst>
          </p:cNvPr>
          <p:cNvCxnSpPr>
            <a:cxnSpLocks/>
          </p:cNvCxnSpPr>
          <p:nvPr/>
        </p:nvCxnSpPr>
        <p:spPr>
          <a:xfrm>
            <a:off x="2810243" y="3929832"/>
            <a:ext cx="89456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A9E44B6-E4F5-CE75-3B78-6875D5158938}"/>
              </a:ext>
            </a:extLst>
          </p:cNvPr>
          <p:cNvCxnSpPr/>
          <p:nvPr/>
        </p:nvCxnSpPr>
        <p:spPr>
          <a:xfrm>
            <a:off x="1122846" y="4914900"/>
            <a:ext cx="40018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128AEB6C-6587-DF2F-2CE6-91155B6510E3}"/>
              </a:ext>
            </a:extLst>
          </p:cNvPr>
          <p:cNvCxnSpPr>
            <a:cxnSpLocks/>
            <a:endCxn id="20" idx="2"/>
          </p:cNvCxnSpPr>
          <p:nvPr/>
        </p:nvCxnSpPr>
        <p:spPr>
          <a:xfrm rot="5400000" flipH="1" flipV="1">
            <a:off x="3792087" y="3331215"/>
            <a:ext cx="1787341" cy="1438448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2A2E7368-7D93-A9EC-F343-A312E17AD178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4136123" y="986843"/>
            <a:ext cx="6189810" cy="1180892"/>
          </a:xfrm>
          <a:prstGeom prst="bentConnector3">
            <a:avLst>
              <a:gd name="adj1" fmla="val 86667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92FC3150-570F-07AF-BAF1-7853C4B55773}"/>
              </a:ext>
            </a:extLst>
          </p:cNvPr>
          <p:cNvCxnSpPr>
            <a:cxnSpLocks/>
            <a:endCxn id="45" idx="4"/>
          </p:cNvCxnSpPr>
          <p:nvPr/>
        </p:nvCxnSpPr>
        <p:spPr>
          <a:xfrm rot="16200000" flipV="1">
            <a:off x="2730009" y="2392958"/>
            <a:ext cx="3672677" cy="1043328"/>
          </a:xfrm>
          <a:prstGeom prst="bentConnector3">
            <a:avLst>
              <a:gd name="adj1" fmla="val -60"/>
            </a:avLst>
          </a:prstGeom>
          <a:ln w="28575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4FA2169-CEE1-E915-885C-69C6140657CC}"/>
              </a:ext>
            </a:extLst>
          </p:cNvPr>
          <p:cNvCxnSpPr/>
          <p:nvPr/>
        </p:nvCxnSpPr>
        <p:spPr>
          <a:xfrm>
            <a:off x="4044683" y="2982257"/>
            <a:ext cx="136029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AFF8CDA-337D-17FF-CA92-9E94C617143B}"/>
              </a:ext>
            </a:extLst>
          </p:cNvPr>
          <p:cNvCxnSpPr/>
          <p:nvPr/>
        </p:nvCxnSpPr>
        <p:spPr>
          <a:xfrm>
            <a:off x="4057209" y="1474558"/>
            <a:ext cx="136029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7470012-2110-F122-4715-7658CC8CC83A}"/>
              </a:ext>
            </a:extLst>
          </p:cNvPr>
          <p:cNvGrpSpPr/>
          <p:nvPr/>
        </p:nvGrpSpPr>
        <p:grpSpPr>
          <a:xfrm>
            <a:off x="9929107" y="5438210"/>
            <a:ext cx="1736374" cy="1314911"/>
            <a:chOff x="10221759" y="5505979"/>
            <a:chExt cx="1736374" cy="1314911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6AB6BBCD-35DA-3B25-05A9-1DBEA71BBB11}"/>
                </a:ext>
              </a:extLst>
            </p:cNvPr>
            <p:cNvCxnSpPr/>
            <p:nvPr/>
          </p:nvCxnSpPr>
          <p:spPr>
            <a:xfrm>
              <a:off x="10409793" y="5505979"/>
              <a:ext cx="13602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C23D96D-5029-8F58-6191-76640ED749A7}"/>
                </a:ext>
              </a:extLst>
            </p:cNvPr>
            <p:cNvCxnSpPr/>
            <p:nvPr/>
          </p:nvCxnSpPr>
          <p:spPr>
            <a:xfrm>
              <a:off x="10409793" y="5957055"/>
              <a:ext cx="136029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6C801E55-9E41-595C-1852-6A3B1707D09B}"/>
                </a:ext>
              </a:extLst>
            </p:cNvPr>
            <p:cNvCxnSpPr/>
            <p:nvPr/>
          </p:nvCxnSpPr>
          <p:spPr>
            <a:xfrm>
              <a:off x="10409793" y="6444747"/>
              <a:ext cx="1360298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4A95E7B-C519-1B0A-611B-8ED820A85049}"/>
                </a:ext>
              </a:extLst>
            </p:cNvPr>
            <p:cNvSpPr txBox="1"/>
            <p:nvPr/>
          </p:nvSpPr>
          <p:spPr>
            <a:xfrm>
              <a:off x="10409793" y="5505979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Power Flow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F95EEF0-EC56-81F3-908F-8D8E7268E7C4}"/>
                </a:ext>
              </a:extLst>
            </p:cNvPr>
            <p:cNvSpPr txBox="1"/>
            <p:nvPr/>
          </p:nvSpPr>
          <p:spPr>
            <a:xfrm>
              <a:off x="10478238" y="5957055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Heat Flow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F4DAFE2-372A-24CA-2B82-CF00B4CBB552}"/>
                </a:ext>
              </a:extLst>
            </p:cNvPr>
            <p:cNvSpPr txBox="1"/>
            <p:nvPr/>
          </p:nvSpPr>
          <p:spPr>
            <a:xfrm>
              <a:off x="10221759" y="6451558"/>
              <a:ext cx="1736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Hydrogen Flow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27B3EC8-0E5B-E121-0350-9118199936DF}"/>
              </a:ext>
            </a:extLst>
          </p:cNvPr>
          <p:cNvSpPr/>
          <p:nvPr/>
        </p:nvSpPr>
        <p:spPr>
          <a:xfrm>
            <a:off x="9929107" y="5293786"/>
            <a:ext cx="1690379" cy="14216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C2F4317A-4694-395A-5DCC-726EB553F526}"/>
              </a:ext>
            </a:extLst>
          </p:cNvPr>
          <p:cNvCxnSpPr>
            <a:stCxn id="21" idx="3"/>
          </p:cNvCxnSpPr>
          <p:nvPr/>
        </p:nvCxnSpPr>
        <p:spPr>
          <a:xfrm flipV="1">
            <a:off x="7114784" y="3929832"/>
            <a:ext cx="3211149" cy="1091539"/>
          </a:xfrm>
          <a:prstGeom prst="bentConnector3">
            <a:avLst>
              <a:gd name="adj1" fmla="val 75272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970C39-570B-5993-9ED0-6C8339EE87D5}"/>
                  </a:ext>
                </a:extLst>
              </p:cNvPr>
              <p:cNvSpPr txBox="1"/>
              <p:nvPr/>
            </p:nvSpPr>
            <p:spPr>
              <a:xfrm>
                <a:off x="7226448" y="4629469"/>
                <a:ext cx="1274131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𝐻𝑦𝑑𝑟𝑜𝑔𝑒𝑛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970C39-570B-5993-9ED0-6C8339EE8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448" y="4629469"/>
                <a:ext cx="1274131" cy="391902"/>
              </a:xfrm>
              <a:prstGeom prst="rect">
                <a:avLst/>
              </a:prstGeom>
              <a:blipFill>
                <a:blip r:embed="rId1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EF29C891-BC0C-6AA2-6862-957A82452F27}"/>
              </a:ext>
            </a:extLst>
          </p:cNvPr>
          <p:cNvSpPr txBox="1"/>
          <p:nvPr/>
        </p:nvSpPr>
        <p:spPr>
          <a:xfrm>
            <a:off x="4669869" y="0"/>
            <a:ext cx="2823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Hydrogen Flow</a:t>
            </a:r>
          </a:p>
        </p:txBody>
      </p:sp>
    </p:spTree>
    <p:extLst>
      <p:ext uri="{BB962C8B-B14F-4D97-AF65-F5344CB8AC3E}">
        <p14:creationId xmlns:p14="http://schemas.microsoft.com/office/powerpoint/2010/main" val="340901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583</Words>
  <Application>Microsoft Macintosh PowerPoint</Application>
  <PresentationFormat>Widescreen</PresentationFormat>
  <Paragraphs>301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Hammond, Joshua E</dc:creator>
  <cp:lastModifiedBy>Hammond, Joshua E</cp:lastModifiedBy>
  <cp:revision>1</cp:revision>
  <dcterms:created xsi:type="dcterms:W3CDTF">2024-03-06T15:12:25Z</dcterms:created>
  <dcterms:modified xsi:type="dcterms:W3CDTF">2024-03-06T17:56:04Z</dcterms:modified>
</cp:coreProperties>
</file>