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82"/>
    <p:restoredTop sz="94640"/>
  </p:normalViewPr>
  <p:slideViewPr>
    <p:cSldViewPr snapToGrid="0" snapToObjects="1">
      <p:cViewPr varScale="1">
        <p:scale>
          <a:sx n="111" d="100"/>
          <a:sy n="111" d="100"/>
        </p:scale>
        <p:origin x="11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9E184-DA61-D94C-AF05-7134E697B0E3}" type="datetimeFigureOut">
              <a:rPr lang="en-US" smtClean="0"/>
              <a:t>5/21/17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D37E3-10E8-264B-9AF8-D00E124D9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2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D37E3-10E8-264B-9AF8-D00E124D96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05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5"/>
          <p:cNvSpPr/>
          <p:nvPr/>
        </p:nvSpPr>
        <p:spPr>
          <a:xfrm>
            <a:off x="0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FB3D69B-84C9-D747-9FA5-080098530816}" type="datetime1">
              <a:rPr lang="en-US" smtClean="0"/>
              <a:t>5/21/17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0"/>
            <a:ext cx="7315200" cy="4876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447" y="0"/>
            <a:ext cx="2145553" cy="5851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48348" cy="5039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20B81-1351-9A48-B657-AFF12EACE267}" type="datetime1">
              <a:rPr lang="en-US" smtClean="0"/>
              <a:t>5/21/17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4663-5C90-7541-BD69-46862FB85A95}" type="datetime1">
              <a:rPr lang="en-US" smtClean="0"/>
              <a:t>5/21/17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786A-01D5-414E-BE79-AC5F258A3912}" type="datetime1">
              <a:rPr lang="en-US" smtClean="0"/>
              <a:t>5/21/17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447" y="0"/>
            <a:ext cx="2145553" cy="5851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48348" cy="5039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6778-7C8C-2C46-BD7A-2FC6D8561D0D}" type="datetime1">
              <a:rPr lang="en-US" smtClean="0"/>
              <a:t>5/21/17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C6AC-2B14-4340-97DD-87F465FFAFB1}" type="datetime1">
              <a:rPr lang="en-US" smtClean="0"/>
              <a:t>5/21/17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6286-80A8-3B40-ABBD-BC0E71BFD58E}" type="datetime1">
              <a:rPr lang="en-US" smtClean="0"/>
              <a:t>5/21/17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9A58-2C3A-A546-9237-3574A4F4E684}" type="datetime1">
              <a:rPr lang="en-US" smtClean="0"/>
              <a:t>5/21/17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EA5B-C41B-7044-A907-04B3A788F592}" type="datetime1">
              <a:rPr lang="en-US" smtClean="0"/>
              <a:t>5/21/17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0A51-7DEA-4843-BEB0-6FD5C86C0FCB}" type="datetime1">
              <a:rPr lang="en-US" smtClean="0"/>
              <a:t>5/21/17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15DC-E39E-DF49-BC25-466FD96A7F68}" type="datetime1">
              <a:rPr lang="en-US" smtClean="0"/>
              <a:t>5/21/17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5EAFA22-82BD-8442-9C07-A45D1CDAF8C4}" type="datetime1">
              <a:rPr lang="en-US" smtClean="0"/>
              <a:t>5/21/17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s://www.brewersassociation.org/statistics/number-of-brewerie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Springboard Capstone Project One Predicting Your Next Craft Beer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Author: 	Josh Mayer</a:t>
            </a:r>
          </a:p>
          <a:p>
            <a:r>
              <a:rPr lang="en-US" dirty="0" smtClean="0"/>
              <a:t>Date:	May XX,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3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Introduction &amp; Objective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 err="1" smtClean="0"/>
              <a:t>Untappd</a:t>
            </a:r>
            <a:r>
              <a:rPr lang="en-US" dirty="0" smtClean="0"/>
              <a:t> Application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Dataset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Initial Analysis &amp; Findings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Statistical Inference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Conclusions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12704-CB09-434C-A630-6AF9E082EBEF}" type="datetime1">
              <a:rPr lang="en-US" smtClean="0"/>
              <a:t>5/21/17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9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1973483"/>
            <a:ext cx="10608428" cy="6197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With almost 200% new craft breweries since 2010 and over 5,000 unique craft breweries in the U.S. today, beer is one of the fastest growing industries in </a:t>
            </a:r>
            <a:r>
              <a:rPr lang="en-US" dirty="0" smtClean="0"/>
              <a:t>America.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786A-01D5-414E-BE79-AC5F258A3912}" type="datetime1">
              <a:rPr lang="en-US" smtClean="0"/>
              <a:t>5/21/17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 descr="Screen%20Shot%202017-04-17%20at%2016.52.19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803" y="2685843"/>
            <a:ext cx="6433961" cy="364631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5379704" y="6332159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i="1" dirty="0">
                <a:latin typeface="Calibri" charset="0"/>
                <a:ea typeface="DengXian" charset="-122"/>
                <a:cs typeface="Times New Roman" charset="0"/>
              </a:rPr>
              <a:t>Source: </a:t>
            </a:r>
            <a:r>
              <a:rPr lang="en-US" sz="1000" i="1" u="sng" dirty="0">
                <a:solidFill>
                  <a:srgbClr val="0563C1"/>
                </a:solidFill>
                <a:latin typeface="Calibri" charset="0"/>
                <a:ea typeface="DengXian" charset="-122"/>
                <a:cs typeface="Times New Roman" charset="0"/>
                <a:hlinkClick r:id="rId3"/>
              </a:rPr>
              <a:t>https://www.brewersassociation.org/statistics/number-of-breweries/</a:t>
            </a:r>
            <a:endParaRPr lang="en-US" sz="1000" dirty="0">
              <a:effectLst/>
              <a:latin typeface="Calibri" charset="0"/>
              <a:ea typeface="DengXian" charset="-122"/>
              <a:cs typeface="Times New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6770" y="3473099"/>
            <a:ext cx="48845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Given the substantial rise in the number of craft breweries, deciding which beer to try next can be a </a:t>
            </a:r>
            <a:r>
              <a:rPr lang="en-US" sz="2400" dirty="0" smtClean="0"/>
              <a:t>confusing decision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780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Untappd</a:t>
            </a:r>
            <a:r>
              <a:rPr lang="en-US" dirty="0" smtClean="0"/>
              <a:t> Application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1"/>
          <a:stretch/>
        </p:blipFill>
        <p:spPr>
          <a:xfrm>
            <a:off x="1435261" y="2349661"/>
            <a:ext cx="2230867" cy="384331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786A-01D5-414E-BE79-AC5F258A3912}" type="datetime1">
              <a:rPr lang="en-US" smtClean="0"/>
              <a:t>5/21/17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4"/>
          <a:stretch/>
        </p:blipFill>
        <p:spPr>
          <a:xfrm>
            <a:off x="3965111" y="2361235"/>
            <a:ext cx="2230867" cy="383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0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786A-01D5-414E-BE79-AC5F258A3912}" type="datetime1">
              <a:rPr lang="en-US" smtClean="0"/>
              <a:t>5/21/17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54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130</TotalTime>
  <Words>111</Words>
  <Application>Microsoft Macintosh PowerPoint</Application>
  <PresentationFormat>Widescreen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Calibri</vt:lpstr>
      <vt:lpstr>DengXian</vt:lpstr>
      <vt:lpstr>Times New Roman</vt:lpstr>
      <vt:lpstr>Tw Cen MT</vt:lpstr>
      <vt:lpstr>Tw Cen MT Condensed</vt:lpstr>
      <vt:lpstr>Wingdings 3</vt:lpstr>
      <vt:lpstr>Arial</vt:lpstr>
      <vt:lpstr>Integral</vt:lpstr>
      <vt:lpstr>Springboard Capstone Project One Predicting Your Next Craft Beer</vt:lpstr>
      <vt:lpstr>Outline</vt:lpstr>
      <vt:lpstr>Introduction &amp; Objective</vt:lpstr>
      <vt:lpstr>The Untappd Application</vt:lpstr>
      <vt:lpstr>The Dataset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Springboard Capstone Project One Predicting Your Next Craft Beer</dc:title>
  <dc:creator>Microsoft Office User</dc:creator>
  <cp:lastModifiedBy>Microsoft Office User</cp:lastModifiedBy>
  <cp:revision>3</cp:revision>
  <dcterms:created xsi:type="dcterms:W3CDTF">2017-05-21T19:26:25Z</dcterms:created>
  <dcterms:modified xsi:type="dcterms:W3CDTF">2017-05-21T21:36:55Z</dcterms:modified>
</cp:coreProperties>
</file>