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60" r:id="rId2">
      <p:extLst>
        <p:ext uri="{E3EDB536-0D56-4F60-86BA-61A60CA02DAB}">
          <p202:designTagLst xmlns="" xmlns:p202="http://schemas.microsoft.com/office/powerpoint/2020/02/main">
            <p202:designTag name="BPID" val="{C6E6426D-2491-47A8-88A2-38DF3ABB6023}"/>
          </p202:designTagLst>
        </p:ext>
      </p:extLst>
    </p:sldId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2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81788-CA3B-2247-B985-AC6E6519CCF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7182-4AC1-424E-815A-5E703BDC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0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6" Type="http://schemas.openxmlformats.org/officeDocument/2006/relationships/image" Target="../media/image76.pn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1D7-969A-840B-E0EB-67A4D664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4" name="TableToc">
            <a:extLst>
              <a:ext uri="{FF2B5EF4-FFF2-40B4-BE49-F238E27FC236}">
                <a16:creationId xmlns:a16="http://schemas.microsoft.com/office/drawing/2014/main" id="{60968FE1-0F5B-173F-0B5F-F12BBA166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480640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06">
                  <a:extLst>
                    <a:ext uri="{9D8B030D-6E8A-4147-A177-3AD203B41FA5}">
                      <a16:colId xmlns:a16="http://schemas.microsoft.com/office/drawing/2014/main" val="3417700356"/>
                    </a:ext>
                  </a:extLst>
                </a:gridCol>
                <a:gridCol w="7879976">
                  <a:extLst>
                    <a:ext uri="{9D8B030D-6E8A-4147-A177-3AD203B41FA5}">
                      <a16:colId xmlns:a16="http://schemas.microsoft.com/office/drawing/2014/main" val="3218732045"/>
                    </a:ext>
                  </a:extLst>
                </a:gridCol>
                <a:gridCol w="1367115">
                  <a:extLst>
                    <a:ext uri="{9D8B030D-6E8A-4147-A177-3AD203B41FA5}">
                      <a16:colId xmlns:a16="http://schemas.microsoft.com/office/drawing/2014/main" val="178449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3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1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Microsoft Admin Portals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  <p:pic>
        <p:nvPicPr>
          <p:cNvPr id="104" name="IconMicrosoftAdminPortal" descr="A blue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7C7F251E-483D-EE71-7BAE-BAF3069DEEE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03899" y="2725312"/>
            <a:ext cx="843584" cy="8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4204</TotalTime>
  <Words>147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Conditional Access Policy Documentation</vt:lpstr>
      <vt:lpstr>Table of contents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Josh Fernando</cp:lastModifiedBy>
  <cp:revision>390</cp:revision>
  <dcterms:created xsi:type="dcterms:W3CDTF">2022-02-27T10:26:08Z</dcterms:created>
  <dcterms:modified xsi:type="dcterms:W3CDTF">2023-11-24T09:25:23Z</dcterms:modified>
</cp:coreProperties>
</file>