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="" xmlns:p202="http://schemas.microsoft.com/office/powerpoint/2020/02/main">
            <p202:designTag name="BPID" val="{C6E6426D-2491-47A8-88A2-38DF3ABB6023}"/>
          </p202:designTagLst>
        </p:ext>
      </p:extLst>
    </p:sldId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3"/>
    <p:restoredTop sz="96966"/>
  </p:normalViewPr>
  <p:slideViewPr>
    <p:cSldViewPr snapToGrid="0" snapToObjects="1">
      <p:cViewPr varScale="1">
        <p:scale>
          <a:sx n="129" d="100"/>
          <a:sy n="129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6" Type="http://schemas.openxmlformats.org/officeDocument/2006/relationships/image" Target="../media/image76.pn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91D7-969A-840B-E0EB-67A4D664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hapeToc">
            <a:extLst>
              <a:ext uri="{FF2B5EF4-FFF2-40B4-BE49-F238E27FC236}">
                <a16:creationId xmlns:a16="http://schemas.microsoft.com/office/drawing/2014/main" id="{FA63179B-7ADF-B58E-28CC-0C0D40BB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Microsoft Admin Portals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  <p:pic>
        <p:nvPicPr>
          <p:cNvPr id="104" name="IconMicrosoftAdminPortal" descr="A blue and white logo with a black background&#10;&#10;Description automatically generated">
            <a:extLst>
              <a:ext uri="{FF2B5EF4-FFF2-40B4-BE49-F238E27FC236}">
                <a16:creationId xmlns:a16="http://schemas.microsoft.com/office/drawing/2014/main" id="{7C7F251E-483D-EE71-7BAE-BAF3069DEEE6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303899" y="2725312"/>
            <a:ext cx="843584" cy="8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144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Conditional Access Policy Documentation</vt:lpstr>
      <vt:lpstr>Table of contents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Josh Fernando</cp:lastModifiedBy>
  <cp:revision>389</cp:revision>
  <dcterms:created xsi:type="dcterms:W3CDTF">2022-02-27T10:26:08Z</dcterms:created>
  <dcterms:modified xsi:type="dcterms:W3CDTF">2023-10-31T09:45:46Z</dcterms:modified>
</cp:coreProperties>
</file>