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5"/>
  </p:normalViewPr>
  <p:slideViewPr>
    <p:cSldViewPr snapToGrid="0">
      <p:cViewPr>
        <p:scale>
          <a:sx n="114" d="100"/>
          <a:sy n="114" d="100"/>
        </p:scale>
        <p:origin x="10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6:53:02.6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24575,'0'4'0,"0"-1"0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705A-DBC9-DBD2-F34C-CE505A2CF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E30B-A3A0-1A5A-F19D-01660720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2729-72F0-BC46-96B3-22A90937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2B4D2-39C1-4FB7-0569-BDE99995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03E74-9700-673C-51EF-AED47565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9AEF-FD3B-9686-77AA-B3B58349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00D1C-0514-A736-EB9F-097319985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9A55-80AB-96C3-EE5A-075300F6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66E6-F68E-3343-8401-C38F7FD1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BB5E-ECC7-FC29-8DEE-D21D4516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F247D-C5B0-5C38-72B4-F0A2ECC4B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1FE77-2D8E-72C3-A693-CA29FACE7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A322E-1DE3-4E1F-9DA7-418FB222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72B5A-F5D7-D91F-AA0B-3598EC9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DD82-E4AC-7D87-B100-A99DA608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E30C-7A88-E1E0-2677-02995890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428B-B17A-CB12-0AC9-271A76E99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9AF34-2A40-2990-FB61-E5435835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9BA5-0383-E05A-7496-1CC2968E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F395E-87BC-69D8-1AF7-238F091F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AAD5-66DD-9D4E-CB32-5C4870C3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9A66-22D2-CD4F-7A11-0BB1F454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51C8-73FD-7AFD-96E2-91ACEF56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08475-9991-1DB7-2BC6-6D804199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407C-30BE-8903-75E8-28C502A9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7098-E0AB-0FBE-21EC-6454B602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FA6B-838D-BFF0-64EB-5CC803BAD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7637A-7E68-08E3-1908-D8EB57004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18B6E-A66D-7C54-B154-57D431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D2180-19DC-40AA-5BB5-83A70E35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8052C-12CB-6023-B047-94A9DAED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8FE2-4984-BCC4-C751-00481BFE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D8E47-6301-418A-549B-8DEE386B7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566B8-4174-038D-5191-EF5E4D9E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0C5DA-2C68-75B8-D3C8-B7D9E95C0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853D6-86A6-4966-784D-6C86198FD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DA639-167E-2F0A-D0C5-06C412AB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CDE3A-B2C0-4730-E134-F3FB21F3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D4A65-A571-04CE-2317-9DB71C4E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2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B644-BC46-48B7-C70C-392FD67E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D0F42-C08C-18C4-C969-58A9C202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F3E9E-57B0-BBD9-FE92-244726EA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D0C97-A0EF-5B9F-992C-794466BA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44815-6F94-98CF-6FB4-20612EA5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89FE5-E582-8F06-7B75-1B2651E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DC734-DB7B-392C-76B9-30277A2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C957-5301-7493-22C9-232A9D77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D6D7-CF77-CB89-F425-B538938A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3F769-F925-4674-D402-2A2A1E22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2A15-9623-3823-7108-DDC1C7C6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1BFE2-1631-B9FE-5F45-EFBFFEED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875E7-3EA8-4F59-60EB-1629933C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F354-7587-1DAE-EB61-141BB50E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68C45-9988-65A1-FBB5-ED444E858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4BFB7-91F4-E16E-34D3-4BC924E76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B7AEC-4D8E-9F0A-CDC0-6228E603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E0AB7-E6CB-9B04-2E59-E583C733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64998-B6B5-4063-8682-29FAF986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385FD-105C-4B2B-20B5-7025EC89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B3EB2-4B8D-0397-4ED7-81D8729CA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664C-87F9-23BE-6E4A-07FFD5E96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BCBB-8BFE-B34E-B7FB-C16A407EE44C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07CE-F2B9-CB24-0917-5C3E0E4BB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C6B2-C19A-84E4-281A-72031C1FE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503A-9847-C548-9850-85D69DC3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63779-6321-3FE7-3D03-7D200D54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789" y="0"/>
            <a:ext cx="48462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BE33D-5147-BD8A-2BE6-7C9F9116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" y="0"/>
            <a:ext cx="4846211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41CDC04-49E0-185B-0496-BDD7683CB077}"/>
                  </a:ext>
                </a:extLst>
              </p14:cNvPr>
              <p14:cNvContentPartPr/>
              <p14:nvPr/>
            </p14:nvContentPartPr>
            <p14:xfrm>
              <a:off x="12959100" y="4582440"/>
              <a:ext cx="360" cy="3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41CDC04-49E0-185B-0496-BDD7683CB0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54780" y="4578120"/>
                <a:ext cx="9000" cy="118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ight Arrow 27">
            <a:extLst>
              <a:ext uri="{FF2B5EF4-FFF2-40B4-BE49-F238E27FC236}">
                <a16:creationId xmlns:a16="http://schemas.microsoft.com/office/drawing/2014/main" id="{6135F645-7E25-0CC0-B00A-E454386E9ECE}"/>
              </a:ext>
            </a:extLst>
          </p:cNvPr>
          <p:cNvSpPr/>
          <p:nvPr/>
        </p:nvSpPr>
        <p:spPr>
          <a:xfrm>
            <a:off x="5174166" y="3155795"/>
            <a:ext cx="2171623" cy="27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Guerin, Joshua T</dc:creator>
  <cp:lastModifiedBy>Guerin, Joshua T</cp:lastModifiedBy>
  <cp:revision>2</cp:revision>
  <dcterms:created xsi:type="dcterms:W3CDTF">2023-08-08T16:44:56Z</dcterms:created>
  <dcterms:modified xsi:type="dcterms:W3CDTF">2023-08-08T16:58:43Z</dcterms:modified>
</cp:coreProperties>
</file>