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2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9"/>
    <p:restoredTop sz="94650"/>
  </p:normalViewPr>
  <p:slideViewPr>
    <p:cSldViewPr snapToGrid="0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82525-48C6-1F44-BEED-3953FD9C9241}" type="datetimeFigureOut">
              <a:rPr lang="en-US" smtClean="0"/>
              <a:t>2/19/23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09062-C5F1-4B4A-BBCA-50B9E714C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9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9062-C5F1-4B4A-BBCA-50B9E714C8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90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9062-C5F1-4B4A-BBCA-50B9E714C8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04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9062-C5F1-4B4A-BBCA-50B9E714C8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72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9062-C5F1-4B4A-BBCA-50B9E714C8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79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9062-C5F1-4B4A-BBCA-50B9E714C8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58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9062-C5F1-4B4A-BBCA-50B9E714C8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41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9062-C5F1-4B4A-BBCA-50B9E714C8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34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9062-C5F1-4B4A-BBCA-50B9E714C8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71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9062-C5F1-4B4A-BBCA-50B9E714C8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09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9062-C5F1-4B4A-BBCA-50B9E714C8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16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9062-C5F1-4B4A-BBCA-50B9E714C8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73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9062-C5F1-4B4A-BBCA-50B9E714C8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6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86CF-A45C-5CAD-4770-CFA1AA5B7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C96BA-FDB8-5637-4FF7-567B71272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C7153-D05B-5B0C-4996-610007FB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D508-2DB4-174B-93E6-16D230A67266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B5D50-5635-952D-88C1-9B7B4E36D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1E87E-0D88-EF7F-D600-04D1DEC4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BB6E-AA44-E747-9772-48FAA10CA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6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5D73-AC5C-D971-9388-D08F53B15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4C701-3E57-C692-B33F-39C6EB780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6617C-5474-72B3-629F-20DE35C9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D508-2DB4-174B-93E6-16D230A67266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5EB91-7BD6-AE8A-AFFC-8D0BC56EA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C0CF-13C3-68F1-A89E-E2131A9E4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BB6E-AA44-E747-9772-48FAA10CA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5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863E53-10D5-07CB-89BA-FC30266A4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F296F-D172-29F9-E12F-07F5A3F90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8B4FC-96F3-01D9-9063-986C0CC0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D508-2DB4-174B-93E6-16D230A67266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2F01C-680E-A1AE-3A04-BEC8F5DB1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88FBD-4DF6-58DB-BB3E-33414DF7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BB6E-AA44-E747-9772-48FAA10CA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9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4FB5-3893-C74D-9805-DCF3CFED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E0650-46E3-AAB9-5B1F-378C384C9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7BEC0-AD1F-85A1-8D37-230F4E67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D508-2DB4-174B-93E6-16D230A67266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94624-88AD-F188-AD38-C50E7D614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DD8D2-93D9-123A-A542-67D55934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BB6E-AA44-E747-9772-48FAA10CA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9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65DC7-05EC-9A06-0BC7-C99D9F3E4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10C4D-BAD1-C204-9BCF-7319E8A06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6A31E-4417-3AA0-0F56-486B3984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D508-2DB4-174B-93E6-16D230A67266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01B4E-5460-8717-8CC0-4F39A0B3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F42F3-E5E0-C36D-1094-8A67F67C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BB6E-AA44-E747-9772-48FAA10CA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0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D2B15-3A23-0527-8135-A5ABB9A7E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2F384-7BCB-A701-FF27-5049A2F3C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2EC57-8A2B-F695-5BE7-160F0EE58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44541-8B28-5C1D-1403-FA2681E9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D508-2DB4-174B-93E6-16D230A67266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86119-8483-4AF9-FADC-D6ED6806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5C7C2-552B-480F-727E-0F8934A6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BB6E-AA44-E747-9772-48FAA10CA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3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46F9-FC9A-994E-6421-1E4218024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3BFA7-0E84-496B-57DC-46C95259E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880E5-1F4F-2AEE-33CB-AAD3F3F41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187C9-EE14-0DA3-0A05-B9DFE6B9E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0AC83-AEBB-075E-3618-A8080A884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AB719-5D37-808D-170B-888D51E1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D508-2DB4-174B-93E6-16D230A67266}" type="datetimeFigureOut">
              <a:rPr lang="en-US" smtClean="0"/>
              <a:t>2/19/23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80DE7E-489E-BACC-8F69-D7CAF98B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02896-0E6A-6564-8966-95CA4C55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BB6E-AA44-E747-9772-48FAA10CA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7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89FD-1F08-AC84-6595-9B264AA3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4058B8-E3E6-9880-92EC-42917D152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D508-2DB4-174B-93E6-16D230A67266}" type="datetimeFigureOut">
              <a:rPr lang="en-US" smtClean="0"/>
              <a:t>2/19/23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DA306-64E7-C4DD-D764-5AA3578C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7E21B-5336-5A0F-A7F6-C1B19199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BB6E-AA44-E747-9772-48FAA10CA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3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2A9576-4D0B-C9B8-EC69-F9F91389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D508-2DB4-174B-93E6-16D230A67266}" type="datetimeFigureOut">
              <a:rPr lang="en-US" smtClean="0"/>
              <a:t>2/19/23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01146-A530-A06F-EF52-B9B2783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4D93E-2E6D-63C9-4370-B0A62B30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BB6E-AA44-E747-9772-48FAA10CA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2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5C1A-0ABD-83CF-2C74-71D5FE8F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44E33-E5DD-ED39-B50B-C3F91F37F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442F5-0ABA-9ECA-8A97-199C2C040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BC082-D154-5183-F656-081354A8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D508-2DB4-174B-93E6-16D230A67266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A80D7-3F6A-8A02-1494-6D259D4D8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E3749-F258-C934-B2A4-647EC710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BB6E-AA44-E747-9772-48FAA10CA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DB93-6685-07E5-2D6A-25F650D6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8B396-5146-3F3C-E3C1-767BF0C02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EE2D7-E9C2-A4E3-B44C-0C9F6C3E9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174B6-F619-28E8-7139-57D716A0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D508-2DB4-174B-93E6-16D230A67266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2242D-FBD2-6C81-0EEB-D3FF209D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73352-FD64-9DF8-DEBC-49089591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BB6E-AA44-E747-9772-48FAA10CA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4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B1F33-7063-7905-00AA-0DBA7B3C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CFEAF-EC8A-9183-28FD-C9964C4BF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DF115-1021-E816-6B49-2DEF8BD04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8D508-2DB4-174B-93E6-16D230A67266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4946C-8016-9B06-DD7E-3EBD8B887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F4903-DAFC-746B-690C-FDB67D029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8BB6E-AA44-E747-9772-48FAA10CA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8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4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F024064-AFC9-5118-CCBC-3F4B386F56DE}"/>
              </a:ext>
            </a:extLst>
          </p:cNvPr>
          <p:cNvSpPr/>
          <p:nvPr/>
        </p:nvSpPr>
        <p:spPr>
          <a:xfrm>
            <a:off x="5734812" y="3026664"/>
            <a:ext cx="2148840" cy="804672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69" t="-11" r="-257" b="-182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B7C46A-4408-84FC-0848-51908A12E408}"/>
              </a:ext>
            </a:extLst>
          </p:cNvPr>
          <p:cNvSpPr/>
          <p:nvPr/>
        </p:nvSpPr>
        <p:spPr>
          <a:xfrm>
            <a:off x="6457188" y="2600325"/>
            <a:ext cx="1628775" cy="15859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59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F024064-AFC9-5118-CCBC-3F4B386F56DE}"/>
              </a:ext>
            </a:extLst>
          </p:cNvPr>
          <p:cNvSpPr/>
          <p:nvPr/>
        </p:nvSpPr>
        <p:spPr>
          <a:xfrm>
            <a:off x="178118" y="195453"/>
            <a:ext cx="1207770" cy="452271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69" t="-11" r="-257" b="-182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510DC99-763F-7CE8-87A1-0DA5118D5055}"/>
              </a:ext>
            </a:extLst>
          </p:cNvPr>
          <p:cNvSpPr/>
          <p:nvPr/>
        </p:nvSpPr>
        <p:spPr>
          <a:xfrm>
            <a:off x="2283249" y="647724"/>
            <a:ext cx="2767748" cy="5857875"/>
          </a:xfrm>
          <a:prstGeom prst="roundRect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78" t="-717" r="-1272" b="1479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E4A66D01-1D5C-A4AA-BE1D-B7BD11C43D62}"/>
              </a:ext>
            </a:extLst>
          </p:cNvPr>
          <p:cNvSpPr/>
          <p:nvPr/>
        </p:nvSpPr>
        <p:spPr>
          <a:xfrm>
            <a:off x="-6293636" y="1185863"/>
            <a:ext cx="6186488" cy="828675"/>
          </a:xfrm>
          <a:prstGeom prst="parallelogram">
            <a:avLst/>
          </a:prstGeom>
          <a:solidFill>
            <a:schemeClr val="bg1">
              <a:lumMod val="8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03CAF-2BC0-4459-A192-70892C21A2EA}"/>
              </a:ext>
            </a:extLst>
          </p:cNvPr>
          <p:cNvSpPr txBox="1"/>
          <p:nvPr/>
        </p:nvSpPr>
        <p:spPr>
          <a:xfrm>
            <a:off x="-5608335" y="1257297"/>
            <a:ext cx="5258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Functionality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CD2321-B43F-2CFF-29FA-12839B9D13D4}"/>
              </a:ext>
            </a:extLst>
          </p:cNvPr>
          <p:cNvSpPr txBox="1"/>
          <p:nvPr/>
        </p:nvSpPr>
        <p:spPr>
          <a:xfrm>
            <a:off x="-5200662" y="2728915"/>
            <a:ext cx="50081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2">
                    <a:lumMod val="75000"/>
                  </a:schemeClr>
                </a:solidFill>
              </a:rPr>
              <a:t>•	Point one</a:t>
            </a:r>
          </a:p>
          <a:p>
            <a:endParaRPr lang="en-US" sz="3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3000" dirty="0">
                <a:solidFill>
                  <a:schemeClr val="bg2">
                    <a:lumMod val="75000"/>
                  </a:schemeClr>
                </a:solidFill>
              </a:rPr>
              <a:t>•	Point two</a:t>
            </a:r>
          </a:p>
          <a:p>
            <a:endParaRPr lang="en-US" sz="3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3000" dirty="0">
                <a:solidFill>
                  <a:schemeClr val="bg2">
                    <a:lumMod val="75000"/>
                  </a:schemeClr>
                </a:solidFill>
              </a:rPr>
              <a:t>•	Point three</a:t>
            </a:r>
          </a:p>
          <a:p>
            <a:endParaRPr lang="en-US" sz="3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1577D37F-B687-1471-5E5D-C416AA24BEB3}"/>
              </a:ext>
            </a:extLst>
          </p:cNvPr>
          <p:cNvSpPr/>
          <p:nvPr/>
        </p:nvSpPr>
        <p:spPr>
          <a:xfrm rot="10800000" flipV="1">
            <a:off x="6233748" y="1185863"/>
            <a:ext cx="6186488" cy="828674"/>
          </a:xfrm>
          <a:prstGeom prst="parallelogram">
            <a:avLst/>
          </a:prstGeom>
          <a:solidFill>
            <a:schemeClr val="bg1">
              <a:lumMod val="8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6DC35-15E1-D74D-0A63-A1F2681B8967}"/>
              </a:ext>
            </a:extLst>
          </p:cNvPr>
          <p:cNvSpPr txBox="1"/>
          <p:nvPr/>
        </p:nvSpPr>
        <p:spPr>
          <a:xfrm>
            <a:off x="7958133" y="1257296"/>
            <a:ext cx="4672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Practicality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00E0A4-708E-35FE-6C18-393C2F48C8DD}"/>
              </a:ext>
            </a:extLst>
          </p:cNvPr>
          <p:cNvSpPr txBox="1"/>
          <p:nvPr/>
        </p:nvSpPr>
        <p:spPr>
          <a:xfrm>
            <a:off x="7141005" y="2586040"/>
            <a:ext cx="50081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2">
                    <a:lumMod val="75000"/>
                  </a:schemeClr>
                </a:solidFill>
              </a:rPr>
              <a:t>•	Point one</a:t>
            </a:r>
          </a:p>
          <a:p>
            <a:endParaRPr lang="en-US" sz="3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•	Point two</a:t>
            </a:r>
          </a:p>
          <a:p>
            <a:endParaRPr lang="en-US" sz="3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3000" dirty="0">
                <a:solidFill>
                  <a:schemeClr val="bg2">
                    <a:lumMod val="10000"/>
                  </a:schemeClr>
                </a:solidFill>
              </a:rPr>
              <a:t>•	Point three</a:t>
            </a:r>
          </a:p>
          <a:p>
            <a:endParaRPr lang="en-US" sz="3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252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F024064-AFC9-5118-CCBC-3F4B386F56DE}"/>
              </a:ext>
            </a:extLst>
          </p:cNvPr>
          <p:cNvSpPr/>
          <p:nvPr/>
        </p:nvSpPr>
        <p:spPr>
          <a:xfrm>
            <a:off x="178118" y="195453"/>
            <a:ext cx="1207770" cy="452271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69" t="-11" r="-257" b="-182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510DC99-763F-7CE8-87A1-0DA5118D5055}"/>
              </a:ext>
            </a:extLst>
          </p:cNvPr>
          <p:cNvSpPr/>
          <p:nvPr/>
        </p:nvSpPr>
        <p:spPr>
          <a:xfrm>
            <a:off x="2283249" y="647724"/>
            <a:ext cx="2767748" cy="5857875"/>
          </a:xfrm>
          <a:prstGeom prst="roundRect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78" t="-717" r="-1272" b="1479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E4A66D01-1D5C-A4AA-BE1D-B7BD11C43D62}"/>
              </a:ext>
            </a:extLst>
          </p:cNvPr>
          <p:cNvSpPr/>
          <p:nvPr/>
        </p:nvSpPr>
        <p:spPr>
          <a:xfrm>
            <a:off x="-6293636" y="1185863"/>
            <a:ext cx="6186488" cy="828675"/>
          </a:xfrm>
          <a:prstGeom prst="parallelogram">
            <a:avLst/>
          </a:prstGeom>
          <a:solidFill>
            <a:schemeClr val="bg1">
              <a:lumMod val="8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03CAF-2BC0-4459-A192-70892C21A2EA}"/>
              </a:ext>
            </a:extLst>
          </p:cNvPr>
          <p:cNvSpPr txBox="1"/>
          <p:nvPr/>
        </p:nvSpPr>
        <p:spPr>
          <a:xfrm>
            <a:off x="-5608335" y="1257297"/>
            <a:ext cx="5258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Functionality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CD2321-B43F-2CFF-29FA-12839B9D13D4}"/>
              </a:ext>
            </a:extLst>
          </p:cNvPr>
          <p:cNvSpPr txBox="1"/>
          <p:nvPr/>
        </p:nvSpPr>
        <p:spPr>
          <a:xfrm>
            <a:off x="-5200662" y="2728915"/>
            <a:ext cx="50081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2">
                    <a:lumMod val="75000"/>
                  </a:schemeClr>
                </a:solidFill>
              </a:rPr>
              <a:t>•	Point one</a:t>
            </a:r>
          </a:p>
          <a:p>
            <a:endParaRPr lang="en-US" sz="3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3000" dirty="0">
                <a:solidFill>
                  <a:schemeClr val="bg2">
                    <a:lumMod val="75000"/>
                  </a:schemeClr>
                </a:solidFill>
              </a:rPr>
              <a:t>•	Point two</a:t>
            </a:r>
          </a:p>
          <a:p>
            <a:endParaRPr lang="en-US" sz="3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3000" dirty="0">
                <a:solidFill>
                  <a:schemeClr val="bg2">
                    <a:lumMod val="75000"/>
                  </a:schemeClr>
                </a:solidFill>
              </a:rPr>
              <a:t>•	Point three</a:t>
            </a:r>
          </a:p>
          <a:p>
            <a:endParaRPr lang="en-US" sz="3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1577D37F-B687-1471-5E5D-C416AA24BEB3}"/>
              </a:ext>
            </a:extLst>
          </p:cNvPr>
          <p:cNvSpPr/>
          <p:nvPr/>
        </p:nvSpPr>
        <p:spPr>
          <a:xfrm rot="10800000" flipV="1">
            <a:off x="6233748" y="1185863"/>
            <a:ext cx="6186488" cy="828674"/>
          </a:xfrm>
          <a:prstGeom prst="parallelogram">
            <a:avLst/>
          </a:prstGeom>
          <a:solidFill>
            <a:schemeClr val="bg1">
              <a:lumMod val="8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6DC35-15E1-D74D-0A63-A1F2681B8967}"/>
              </a:ext>
            </a:extLst>
          </p:cNvPr>
          <p:cNvSpPr txBox="1"/>
          <p:nvPr/>
        </p:nvSpPr>
        <p:spPr>
          <a:xfrm>
            <a:off x="7958133" y="1257296"/>
            <a:ext cx="4672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Practicality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00E0A4-708E-35FE-6C18-393C2F48C8DD}"/>
              </a:ext>
            </a:extLst>
          </p:cNvPr>
          <p:cNvSpPr txBox="1"/>
          <p:nvPr/>
        </p:nvSpPr>
        <p:spPr>
          <a:xfrm>
            <a:off x="7141005" y="2586040"/>
            <a:ext cx="50081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2">
                    <a:lumMod val="75000"/>
                  </a:schemeClr>
                </a:solidFill>
              </a:rPr>
              <a:t>•	Point one</a:t>
            </a:r>
          </a:p>
          <a:p>
            <a:endParaRPr lang="en-US" sz="3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3000" dirty="0">
                <a:solidFill>
                  <a:schemeClr val="bg2">
                    <a:lumMod val="75000"/>
                  </a:schemeClr>
                </a:solidFill>
              </a:rPr>
              <a:t>•	Point two</a:t>
            </a:r>
          </a:p>
          <a:p>
            <a:endParaRPr lang="en-US" sz="3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•	Point three</a:t>
            </a:r>
          </a:p>
          <a:p>
            <a:endParaRPr lang="en-US" sz="3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360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F024064-AFC9-5118-CCBC-3F4B386F56DE}"/>
              </a:ext>
            </a:extLst>
          </p:cNvPr>
          <p:cNvSpPr/>
          <p:nvPr/>
        </p:nvSpPr>
        <p:spPr>
          <a:xfrm>
            <a:off x="178118" y="195453"/>
            <a:ext cx="1207770" cy="452271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69" t="-11" r="-257" b="-182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70FC181D-5BD1-6154-07DF-140758E98830}"/>
              </a:ext>
            </a:extLst>
          </p:cNvPr>
          <p:cNvSpPr/>
          <p:nvPr/>
        </p:nvSpPr>
        <p:spPr>
          <a:xfrm>
            <a:off x="-6279362" y="1185863"/>
            <a:ext cx="6186488" cy="828675"/>
          </a:xfrm>
          <a:prstGeom prst="parallelogram">
            <a:avLst/>
          </a:prstGeom>
          <a:solidFill>
            <a:schemeClr val="bg1">
              <a:lumMod val="85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9992286-3D34-5027-5FD8-ABB61DC8BFB5}"/>
              </a:ext>
            </a:extLst>
          </p:cNvPr>
          <p:cNvSpPr/>
          <p:nvPr/>
        </p:nvSpPr>
        <p:spPr>
          <a:xfrm>
            <a:off x="2283249" y="647724"/>
            <a:ext cx="2767748" cy="5857875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78" t="-717" r="-1272" b="1479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28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F024064-AFC9-5118-CCBC-3F4B386F56DE}"/>
              </a:ext>
            </a:extLst>
          </p:cNvPr>
          <p:cNvSpPr/>
          <p:nvPr/>
        </p:nvSpPr>
        <p:spPr>
          <a:xfrm>
            <a:off x="178118" y="109725"/>
            <a:ext cx="1207770" cy="452271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69" t="-11" r="-257" b="-182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510DC99-763F-7CE8-87A1-0DA5118D5055}"/>
              </a:ext>
            </a:extLst>
          </p:cNvPr>
          <p:cNvSpPr/>
          <p:nvPr/>
        </p:nvSpPr>
        <p:spPr>
          <a:xfrm>
            <a:off x="1354550" y="647724"/>
            <a:ext cx="2767748" cy="5857875"/>
          </a:xfrm>
          <a:prstGeom prst="roundRect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78" t="-717" r="-1272" b="1479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70FC181D-5BD1-6154-07DF-140758E98830}"/>
              </a:ext>
            </a:extLst>
          </p:cNvPr>
          <p:cNvSpPr/>
          <p:nvPr/>
        </p:nvSpPr>
        <p:spPr>
          <a:xfrm>
            <a:off x="-6279362" y="1185863"/>
            <a:ext cx="6186488" cy="828675"/>
          </a:xfrm>
          <a:prstGeom prst="parallelogram">
            <a:avLst/>
          </a:prstGeom>
          <a:solidFill>
            <a:schemeClr val="bg1">
              <a:lumMod val="85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047F49F-A74D-5794-2778-B91DF9EFA0AF}"/>
              </a:ext>
            </a:extLst>
          </p:cNvPr>
          <p:cNvSpPr/>
          <p:nvPr/>
        </p:nvSpPr>
        <p:spPr>
          <a:xfrm>
            <a:off x="4429125" y="3228979"/>
            <a:ext cx="1085850" cy="537851"/>
          </a:xfrm>
          <a:prstGeom prst="rightArrow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3FFFEA3-9283-F678-B4B5-E412DCD146F1}"/>
              </a:ext>
            </a:extLst>
          </p:cNvPr>
          <p:cNvSpPr/>
          <p:nvPr/>
        </p:nvSpPr>
        <p:spPr>
          <a:xfrm>
            <a:off x="5821802" y="647724"/>
            <a:ext cx="2736410" cy="5915061"/>
          </a:xfrm>
          <a:prstGeom prst="roundRect">
            <a:avLst/>
          </a:prstGeom>
          <a:blipFill>
            <a:blip r:embed="rId6"/>
            <a:stretch>
              <a:fillRect l="-1478" t="-717" r="-1272" b="1479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67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F024064-AFC9-5118-CCBC-3F4B386F56DE}"/>
              </a:ext>
            </a:extLst>
          </p:cNvPr>
          <p:cNvSpPr/>
          <p:nvPr/>
        </p:nvSpPr>
        <p:spPr>
          <a:xfrm>
            <a:off x="178118" y="109725"/>
            <a:ext cx="1207770" cy="452271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69" t="-11" r="-257" b="-182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510DC99-763F-7CE8-87A1-0DA5118D5055}"/>
              </a:ext>
            </a:extLst>
          </p:cNvPr>
          <p:cNvSpPr/>
          <p:nvPr/>
        </p:nvSpPr>
        <p:spPr>
          <a:xfrm>
            <a:off x="-588558" y="647724"/>
            <a:ext cx="2767748" cy="5857875"/>
          </a:xfrm>
          <a:prstGeom prst="roundRect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78" t="-717" r="-1272" b="1479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047F49F-A74D-5794-2778-B91DF9EFA0AF}"/>
              </a:ext>
            </a:extLst>
          </p:cNvPr>
          <p:cNvSpPr/>
          <p:nvPr/>
        </p:nvSpPr>
        <p:spPr>
          <a:xfrm>
            <a:off x="2357427" y="3228979"/>
            <a:ext cx="1085850" cy="537851"/>
          </a:xfrm>
          <a:prstGeom prst="rightArrow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3FFFEA3-9283-F678-B4B5-E412DCD146F1}"/>
              </a:ext>
            </a:extLst>
          </p:cNvPr>
          <p:cNvSpPr/>
          <p:nvPr/>
        </p:nvSpPr>
        <p:spPr>
          <a:xfrm>
            <a:off x="3621514" y="619113"/>
            <a:ext cx="2736410" cy="5915061"/>
          </a:xfrm>
          <a:prstGeom prst="roundRect">
            <a:avLst/>
          </a:prstGeom>
          <a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 l="-1478" t="-717" r="-1272" b="1479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7BC2E8F-5EC7-4CED-3D6C-8386A0B02E23}"/>
              </a:ext>
            </a:extLst>
          </p:cNvPr>
          <p:cNvSpPr/>
          <p:nvPr/>
        </p:nvSpPr>
        <p:spPr>
          <a:xfrm>
            <a:off x="6596064" y="3209927"/>
            <a:ext cx="1085850" cy="537851"/>
          </a:xfrm>
          <a:prstGeom prst="rightArrow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94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F024064-AFC9-5118-CCBC-3F4B386F56DE}"/>
              </a:ext>
            </a:extLst>
          </p:cNvPr>
          <p:cNvSpPr/>
          <p:nvPr/>
        </p:nvSpPr>
        <p:spPr>
          <a:xfrm>
            <a:off x="5021580" y="3026664"/>
            <a:ext cx="2148840" cy="804672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69" t="-11" r="-257" b="-182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B7C46A-4408-84FC-0848-51908A12E408}"/>
              </a:ext>
            </a:extLst>
          </p:cNvPr>
          <p:cNvSpPr/>
          <p:nvPr/>
        </p:nvSpPr>
        <p:spPr>
          <a:xfrm>
            <a:off x="7343775" y="2528888"/>
            <a:ext cx="1628775" cy="15859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5B084DE-3DFE-04FE-6D17-843C6FFFE3BE}"/>
              </a:ext>
            </a:extLst>
          </p:cNvPr>
          <p:cNvSpPr/>
          <p:nvPr/>
        </p:nvSpPr>
        <p:spPr>
          <a:xfrm>
            <a:off x="4712126" y="6972303"/>
            <a:ext cx="2767748" cy="5857875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78" t="-717" r="-1272" b="1479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60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F024064-AFC9-5118-CCBC-3F4B386F56DE}"/>
              </a:ext>
            </a:extLst>
          </p:cNvPr>
          <p:cNvSpPr/>
          <p:nvPr/>
        </p:nvSpPr>
        <p:spPr>
          <a:xfrm>
            <a:off x="178118" y="195453"/>
            <a:ext cx="1207770" cy="452271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69" t="-11" r="-257" b="-182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510DC99-763F-7CE8-87A1-0DA5118D5055}"/>
              </a:ext>
            </a:extLst>
          </p:cNvPr>
          <p:cNvSpPr/>
          <p:nvPr/>
        </p:nvSpPr>
        <p:spPr>
          <a:xfrm>
            <a:off x="4712126" y="647724"/>
            <a:ext cx="2767748" cy="5857875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78" t="-717" r="-1272" b="1479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70FC181D-5BD1-6154-07DF-140758E98830}"/>
              </a:ext>
            </a:extLst>
          </p:cNvPr>
          <p:cNvSpPr/>
          <p:nvPr/>
        </p:nvSpPr>
        <p:spPr>
          <a:xfrm>
            <a:off x="-6279362" y="1185863"/>
            <a:ext cx="6186488" cy="828675"/>
          </a:xfrm>
          <a:prstGeom prst="parallelogram">
            <a:avLst/>
          </a:prstGeom>
          <a:solidFill>
            <a:schemeClr val="bg1">
              <a:lumMod val="85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90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F024064-AFC9-5118-CCBC-3F4B386F56DE}"/>
              </a:ext>
            </a:extLst>
          </p:cNvPr>
          <p:cNvSpPr/>
          <p:nvPr/>
        </p:nvSpPr>
        <p:spPr>
          <a:xfrm>
            <a:off x="178118" y="195453"/>
            <a:ext cx="1207770" cy="452271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69" t="-11" r="-257" b="-182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510DC99-763F-7CE8-87A1-0DA5118D5055}"/>
              </a:ext>
            </a:extLst>
          </p:cNvPr>
          <p:cNvSpPr/>
          <p:nvPr/>
        </p:nvSpPr>
        <p:spPr>
          <a:xfrm>
            <a:off x="6755249" y="647724"/>
            <a:ext cx="2767748" cy="5857875"/>
          </a:xfrm>
          <a:prstGeom prst="roundRect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78" t="-717" r="-1272" b="1479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E4A66D01-1D5C-A4AA-BE1D-B7BD11C43D62}"/>
              </a:ext>
            </a:extLst>
          </p:cNvPr>
          <p:cNvSpPr/>
          <p:nvPr/>
        </p:nvSpPr>
        <p:spPr>
          <a:xfrm>
            <a:off x="-321457" y="1185863"/>
            <a:ext cx="6186488" cy="828675"/>
          </a:xfrm>
          <a:prstGeom prst="parallelogram">
            <a:avLst/>
          </a:prstGeom>
          <a:solidFill>
            <a:schemeClr val="bg1">
              <a:lumMod val="8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03CAF-2BC0-4459-A192-70892C21A2EA}"/>
              </a:ext>
            </a:extLst>
          </p:cNvPr>
          <p:cNvSpPr txBox="1"/>
          <p:nvPr/>
        </p:nvSpPr>
        <p:spPr>
          <a:xfrm>
            <a:off x="178118" y="1257297"/>
            <a:ext cx="5258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Functionality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CD2321-B43F-2CFF-29FA-12839B9D13D4}"/>
              </a:ext>
            </a:extLst>
          </p:cNvPr>
          <p:cNvSpPr txBox="1"/>
          <p:nvPr/>
        </p:nvSpPr>
        <p:spPr>
          <a:xfrm>
            <a:off x="428625" y="2728915"/>
            <a:ext cx="50081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2">
                    <a:lumMod val="10000"/>
                  </a:schemeClr>
                </a:solidFill>
              </a:rPr>
              <a:t>•	Point one</a:t>
            </a:r>
          </a:p>
          <a:p>
            <a:endParaRPr lang="en-US" sz="3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3000" dirty="0">
                <a:solidFill>
                  <a:schemeClr val="bg2">
                    <a:lumMod val="10000"/>
                  </a:schemeClr>
                </a:solidFill>
              </a:rPr>
              <a:t>•	Point two</a:t>
            </a:r>
          </a:p>
          <a:p>
            <a:endParaRPr lang="en-US" sz="3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3000" dirty="0">
                <a:solidFill>
                  <a:schemeClr val="bg2">
                    <a:lumMod val="10000"/>
                  </a:schemeClr>
                </a:solidFill>
              </a:rPr>
              <a:t>•	Point three</a:t>
            </a:r>
          </a:p>
          <a:p>
            <a:endParaRPr lang="en-US" sz="3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056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F024064-AFC9-5118-CCBC-3F4B386F56DE}"/>
              </a:ext>
            </a:extLst>
          </p:cNvPr>
          <p:cNvSpPr/>
          <p:nvPr/>
        </p:nvSpPr>
        <p:spPr>
          <a:xfrm>
            <a:off x="178118" y="195453"/>
            <a:ext cx="1207770" cy="452271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69" t="-11" r="-257" b="-182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510DC99-763F-7CE8-87A1-0DA5118D5055}"/>
              </a:ext>
            </a:extLst>
          </p:cNvPr>
          <p:cNvSpPr/>
          <p:nvPr/>
        </p:nvSpPr>
        <p:spPr>
          <a:xfrm>
            <a:off x="6755249" y="647724"/>
            <a:ext cx="2767748" cy="5857875"/>
          </a:xfrm>
          <a:prstGeom prst="roundRect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78" t="-717" r="-1272" b="1479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E4A66D01-1D5C-A4AA-BE1D-B7BD11C43D62}"/>
              </a:ext>
            </a:extLst>
          </p:cNvPr>
          <p:cNvSpPr/>
          <p:nvPr/>
        </p:nvSpPr>
        <p:spPr>
          <a:xfrm>
            <a:off x="-321457" y="1185863"/>
            <a:ext cx="6186488" cy="828675"/>
          </a:xfrm>
          <a:prstGeom prst="parallelogram">
            <a:avLst/>
          </a:prstGeom>
          <a:solidFill>
            <a:schemeClr val="bg1">
              <a:lumMod val="8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03CAF-2BC0-4459-A192-70892C21A2EA}"/>
              </a:ext>
            </a:extLst>
          </p:cNvPr>
          <p:cNvSpPr txBox="1"/>
          <p:nvPr/>
        </p:nvSpPr>
        <p:spPr>
          <a:xfrm>
            <a:off x="178118" y="1257297"/>
            <a:ext cx="5258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Functionality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CD2321-B43F-2CFF-29FA-12839B9D13D4}"/>
              </a:ext>
            </a:extLst>
          </p:cNvPr>
          <p:cNvSpPr txBox="1"/>
          <p:nvPr/>
        </p:nvSpPr>
        <p:spPr>
          <a:xfrm>
            <a:off x="428625" y="2728915"/>
            <a:ext cx="50081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•	Point one</a:t>
            </a:r>
          </a:p>
          <a:p>
            <a:endParaRPr lang="en-US" sz="3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3000" dirty="0">
                <a:solidFill>
                  <a:schemeClr val="bg2">
                    <a:lumMod val="10000"/>
                  </a:schemeClr>
                </a:solidFill>
              </a:rPr>
              <a:t>•	Point two</a:t>
            </a:r>
          </a:p>
          <a:p>
            <a:endParaRPr lang="en-US" sz="3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3000" dirty="0">
                <a:solidFill>
                  <a:schemeClr val="bg2">
                    <a:lumMod val="10000"/>
                  </a:schemeClr>
                </a:solidFill>
              </a:rPr>
              <a:t>•	Point three</a:t>
            </a:r>
          </a:p>
          <a:p>
            <a:endParaRPr lang="en-US" sz="3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4138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F024064-AFC9-5118-CCBC-3F4B386F56DE}"/>
              </a:ext>
            </a:extLst>
          </p:cNvPr>
          <p:cNvSpPr/>
          <p:nvPr/>
        </p:nvSpPr>
        <p:spPr>
          <a:xfrm>
            <a:off x="178118" y="195453"/>
            <a:ext cx="1207770" cy="452271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69" t="-11" r="-257" b="-182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510DC99-763F-7CE8-87A1-0DA5118D5055}"/>
              </a:ext>
            </a:extLst>
          </p:cNvPr>
          <p:cNvSpPr/>
          <p:nvPr/>
        </p:nvSpPr>
        <p:spPr>
          <a:xfrm>
            <a:off x="6755249" y="647724"/>
            <a:ext cx="2767748" cy="5857875"/>
          </a:xfrm>
          <a:prstGeom prst="roundRect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78" t="-717" r="-1272" b="1479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E4A66D01-1D5C-A4AA-BE1D-B7BD11C43D62}"/>
              </a:ext>
            </a:extLst>
          </p:cNvPr>
          <p:cNvSpPr/>
          <p:nvPr/>
        </p:nvSpPr>
        <p:spPr>
          <a:xfrm>
            <a:off x="-321457" y="1185863"/>
            <a:ext cx="6186488" cy="828675"/>
          </a:xfrm>
          <a:prstGeom prst="parallelogram">
            <a:avLst/>
          </a:prstGeom>
          <a:solidFill>
            <a:schemeClr val="bg1">
              <a:lumMod val="8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03CAF-2BC0-4459-A192-70892C21A2EA}"/>
              </a:ext>
            </a:extLst>
          </p:cNvPr>
          <p:cNvSpPr txBox="1"/>
          <p:nvPr/>
        </p:nvSpPr>
        <p:spPr>
          <a:xfrm>
            <a:off x="178118" y="1257297"/>
            <a:ext cx="5258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Functionality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CD2321-B43F-2CFF-29FA-12839B9D13D4}"/>
              </a:ext>
            </a:extLst>
          </p:cNvPr>
          <p:cNvSpPr txBox="1"/>
          <p:nvPr/>
        </p:nvSpPr>
        <p:spPr>
          <a:xfrm>
            <a:off x="428625" y="2728915"/>
            <a:ext cx="50081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2">
                    <a:lumMod val="75000"/>
                  </a:schemeClr>
                </a:solidFill>
              </a:rPr>
              <a:t>•	Point one</a:t>
            </a:r>
          </a:p>
          <a:p>
            <a:endParaRPr lang="en-US" sz="3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•	Point two</a:t>
            </a:r>
          </a:p>
          <a:p>
            <a:endParaRPr lang="en-US" sz="3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3000" dirty="0">
                <a:solidFill>
                  <a:schemeClr val="bg2">
                    <a:lumMod val="10000"/>
                  </a:schemeClr>
                </a:solidFill>
              </a:rPr>
              <a:t>•	Point three</a:t>
            </a:r>
          </a:p>
          <a:p>
            <a:endParaRPr lang="en-US" sz="3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222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F024064-AFC9-5118-CCBC-3F4B386F56DE}"/>
              </a:ext>
            </a:extLst>
          </p:cNvPr>
          <p:cNvSpPr/>
          <p:nvPr/>
        </p:nvSpPr>
        <p:spPr>
          <a:xfrm>
            <a:off x="178118" y="195453"/>
            <a:ext cx="1207770" cy="452271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69" t="-11" r="-257" b="-182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510DC99-763F-7CE8-87A1-0DA5118D5055}"/>
              </a:ext>
            </a:extLst>
          </p:cNvPr>
          <p:cNvSpPr/>
          <p:nvPr/>
        </p:nvSpPr>
        <p:spPr>
          <a:xfrm>
            <a:off x="6755249" y="647724"/>
            <a:ext cx="2767748" cy="5857875"/>
          </a:xfrm>
          <a:prstGeom prst="roundRect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78" t="-717" r="-1272" b="1479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E4A66D01-1D5C-A4AA-BE1D-B7BD11C43D62}"/>
              </a:ext>
            </a:extLst>
          </p:cNvPr>
          <p:cNvSpPr/>
          <p:nvPr/>
        </p:nvSpPr>
        <p:spPr>
          <a:xfrm>
            <a:off x="-321457" y="1185863"/>
            <a:ext cx="6186488" cy="828675"/>
          </a:xfrm>
          <a:prstGeom prst="parallelogram">
            <a:avLst/>
          </a:prstGeom>
          <a:solidFill>
            <a:schemeClr val="bg1">
              <a:lumMod val="8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03CAF-2BC0-4459-A192-70892C21A2EA}"/>
              </a:ext>
            </a:extLst>
          </p:cNvPr>
          <p:cNvSpPr txBox="1"/>
          <p:nvPr/>
        </p:nvSpPr>
        <p:spPr>
          <a:xfrm>
            <a:off x="178118" y="1257297"/>
            <a:ext cx="5258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Functionality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CD2321-B43F-2CFF-29FA-12839B9D13D4}"/>
              </a:ext>
            </a:extLst>
          </p:cNvPr>
          <p:cNvSpPr txBox="1"/>
          <p:nvPr/>
        </p:nvSpPr>
        <p:spPr>
          <a:xfrm>
            <a:off x="428625" y="2728915"/>
            <a:ext cx="50081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2">
                    <a:lumMod val="75000"/>
                  </a:schemeClr>
                </a:solidFill>
              </a:rPr>
              <a:t>•	Point one</a:t>
            </a:r>
          </a:p>
          <a:p>
            <a:endParaRPr lang="en-US" sz="3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3000" dirty="0">
                <a:solidFill>
                  <a:schemeClr val="bg2">
                    <a:lumMod val="75000"/>
                  </a:schemeClr>
                </a:solidFill>
              </a:rPr>
              <a:t>•	Point two</a:t>
            </a:r>
          </a:p>
          <a:p>
            <a:endParaRPr lang="en-US" sz="3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•	Point three</a:t>
            </a:r>
          </a:p>
          <a:p>
            <a:endParaRPr lang="en-US" sz="3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2F21960C-9A64-3746-D0D1-8F09CF3B3147}"/>
              </a:ext>
            </a:extLst>
          </p:cNvPr>
          <p:cNvSpPr/>
          <p:nvPr/>
        </p:nvSpPr>
        <p:spPr>
          <a:xfrm rot="10800000" flipV="1">
            <a:off x="12291660" y="1185863"/>
            <a:ext cx="6186488" cy="828674"/>
          </a:xfrm>
          <a:prstGeom prst="parallelogram">
            <a:avLst/>
          </a:prstGeom>
          <a:solidFill>
            <a:schemeClr val="bg1">
              <a:lumMod val="8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55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F024064-AFC9-5118-CCBC-3F4B386F56DE}"/>
              </a:ext>
            </a:extLst>
          </p:cNvPr>
          <p:cNvSpPr/>
          <p:nvPr/>
        </p:nvSpPr>
        <p:spPr>
          <a:xfrm>
            <a:off x="178118" y="195453"/>
            <a:ext cx="1207770" cy="452271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69" t="-11" r="-257" b="-182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510DC99-763F-7CE8-87A1-0DA5118D5055}"/>
              </a:ext>
            </a:extLst>
          </p:cNvPr>
          <p:cNvSpPr/>
          <p:nvPr/>
        </p:nvSpPr>
        <p:spPr>
          <a:xfrm>
            <a:off x="2283249" y="647724"/>
            <a:ext cx="2767748" cy="5857875"/>
          </a:xfrm>
          <a:prstGeom prst="roundRect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78" t="-717" r="-1272" b="1479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E4A66D01-1D5C-A4AA-BE1D-B7BD11C43D62}"/>
              </a:ext>
            </a:extLst>
          </p:cNvPr>
          <p:cNvSpPr/>
          <p:nvPr/>
        </p:nvSpPr>
        <p:spPr>
          <a:xfrm>
            <a:off x="-6293636" y="1185863"/>
            <a:ext cx="6186488" cy="828675"/>
          </a:xfrm>
          <a:prstGeom prst="parallelogram">
            <a:avLst/>
          </a:prstGeom>
          <a:solidFill>
            <a:schemeClr val="bg1">
              <a:lumMod val="8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03CAF-2BC0-4459-A192-70892C21A2EA}"/>
              </a:ext>
            </a:extLst>
          </p:cNvPr>
          <p:cNvSpPr txBox="1"/>
          <p:nvPr/>
        </p:nvSpPr>
        <p:spPr>
          <a:xfrm>
            <a:off x="-5608335" y="1257297"/>
            <a:ext cx="5258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Functionality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CD2321-B43F-2CFF-29FA-12839B9D13D4}"/>
              </a:ext>
            </a:extLst>
          </p:cNvPr>
          <p:cNvSpPr txBox="1"/>
          <p:nvPr/>
        </p:nvSpPr>
        <p:spPr>
          <a:xfrm>
            <a:off x="-5200662" y="2728915"/>
            <a:ext cx="50081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2">
                    <a:lumMod val="75000"/>
                  </a:schemeClr>
                </a:solidFill>
              </a:rPr>
              <a:t>•	Point one</a:t>
            </a:r>
          </a:p>
          <a:p>
            <a:endParaRPr lang="en-US" sz="3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3000" dirty="0">
                <a:solidFill>
                  <a:schemeClr val="bg2">
                    <a:lumMod val="75000"/>
                  </a:schemeClr>
                </a:solidFill>
              </a:rPr>
              <a:t>•	Point two</a:t>
            </a:r>
          </a:p>
          <a:p>
            <a:endParaRPr lang="en-US" sz="3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3000" dirty="0">
                <a:solidFill>
                  <a:schemeClr val="bg2">
                    <a:lumMod val="75000"/>
                  </a:schemeClr>
                </a:solidFill>
              </a:rPr>
              <a:t>•	Point three</a:t>
            </a:r>
          </a:p>
          <a:p>
            <a:endParaRPr lang="en-US" sz="3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1577D37F-B687-1471-5E5D-C416AA24BEB3}"/>
              </a:ext>
            </a:extLst>
          </p:cNvPr>
          <p:cNvSpPr/>
          <p:nvPr/>
        </p:nvSpPr>
        <p:spPr>
          <a:xfrm rot="10800000" flipV="1">
            <a:off x="6233748" y="1185863"/>
            <a:ext cx="6186488" cy="828674"/>
          </a:xfrm>
          <a:prstGeom prst="parallelogram">
            <a:avLst/>
          </a:prstGeom>
          <a:solidFill>
            <a:schemeClr val="bg1">
              <a:lumMod val="8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6DC35-15E1-D74D-0A63-A1F2681B8967}"/>
              </a:ext>
            </a:extLst>
          </p:cNvPr>
          <p:cNvSpPr txBox="1"/>
          <p:nvPr/>
        </p:nvSpPr>
        <p:spPr>
          <a:xfrm>
            <a:off x="7958133" y="1257296"/>
            <a:ext cx="4672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Practicality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00E0A4-708E-35FE-6C18-393C2F48C8DD}"/>
              </a:ext>
            </a:extLst>
          </p:cNvPr>
          <p:cNvSpPr txBox="1"/>
          <p:nvPr/>
        </p:nvSpPr>
        <p:spPr>
          <a:xfrm>
            <a:off x="7141005" y="2586040"/>
            <a:ext cx="50081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2">
                    <a:lumMod val="10000"/>
                  </a:schemeClr>
                </a:solidFill>
              </a:rPr>
              <a:t>•	Point one</a:t>
            </a:r>
          </a:p>
          <a:p>
            <a:endParaRPr lang="en-US" sz="3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3000" dirty="0">
                <a:solidFill>
                  <a:schemeClr val="bg2">
                    <a:lumMod val="10000"/>
                  </a:schemeClr>
                </a:solidFill>
              </a:rPr>
              <a:t>•	Point two</a:t>
            </a:r>
          </a:p>
          <a:p>
            <a:endParaRPr lang="en-US" sz="3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3000" dirty="0">
                <a:solidFill>
                  <a:schemeClr val="bg2">
                    <a:lumMod val="10000"/>
                  </a:schemeClr>
                </a:solidFill>
              </a:rPr>
              <a:t>•	Point three</a:t>
            </a:r>
          </a:p>
          <a:p>
            <a:endParaRPr lang="en-US" sz="3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252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F024064-AFC9-5118-CCBC-3F4B386F56DE}"/>
              </a:ext>
            </a:extLst>
          </p:cNvPr>
          <p:cNvSpPr/>
          <p:nvPr/>
        </p:nvSpPr>
        <p:spPr>
          <a:xfrm>
            <a:off x="178118" y="195453"/>
            <a:ext cx="1207770" cy="452271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69" t="-11" r="-257" b="-182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510DC99-763F-7CE8-87A1-0DA5118D5055}"/>
              </a:ext>
            </a:extLst>
          </p:cNvPr>
          <p:cNvSpPr/>
          <p:nvPr/>
        </p:nvSpPr>
        <p:spPr>
          <a:xfrm>
            <a:off x="2283249" y="647724"/>
            <a:ext cx="2767748" cy="5857875"/>
          </a:xfrm>
          <a:prstGeom prst="roundRect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78" t="-717" r="-1272" b="1479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E4A66D01-1D5C-A4AA-BE1D-B7BD11C43D62}"/>
              </a:ext>
            </a:extLst>
          </p:cNvPr>
          <p:cNvSpPr/>
          <p:nvPr/>
        </p:nvSpPr>
        <p:spPr>
          <a:xfrm>
            <a:off x="-6293636" y="1185863"/>
            <a:ext cx="6186488" cy="828675"/>
          </a:xfrm>
          <a:prstGeom prst="parallelogram">
            <a:avLst/>
          </a:prstGeom>
          <a:solidFill>
            <a:schemeClr val="bg1">
              <a:lumMod val="8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03CAF-2BC0-4459-A192-70892C21A2EA}"/>
              </a:ext>
            </a:extLst>
          </p:cNvPr>
          <p:cNvSpPr txBox="1"/>
          <p:nvPr/>
        </p:nvSpPr>
        <p:spPr>
          <a:xfrm>
            <a:off x="-5608335" y="1257297"/>
            <a:ext cx="5258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Functionality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CD2321-B43F-2CFF-29FA-12839B9D13D4}"/>
              </a:ext>
            </a:extLst>
          </p:cNvPr>
          <p:cNvSpPr txBox="1"/>
          <p:nvPr/>
        </p:nvSpPr>
        <p:spPr>
          <a:xfrm>
            <a:off x="-5200662" y="2728915"/>
            <a:ext cx="50081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2">
                    <a:lumMod val="75000"/>
                  </a:schemeClr>
                </a:solidFill>
              </a:rPr>
              <a:t>•	Point one</a:t>
            </a:r>
          </a:p>
          <a:p>
            <a:endParaRPr lang="en-US" sz="3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3000" dirty="0">
                <a:solidFill>
                  <a:schemeClr val="bg2">
                    <a:lumMod val="75000"/>
                  </a:schemeClr>
                </a:solidFill>
              </a:rPr>
              <a:t>•	Point two</a:t>
            </a:r>
          </a:p>
          <a:p>
            <a:endParaRPr lang="en-US" sz="3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3000" dirty="0">
                <a:solidFill>
                  <a:schemeClr val="bg2">
                    <a:lumMod val="75000"/>
                  </a:schemeClr>
                </a:solidFill>
              </a:rPr>
              <a:t>•	Point three</a:t>
            </a:r>
          </a:p>
          <a:p>
            <a:endParaRPr lang="en-US" sz="3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1577D37F-B687-1471-5E5D-C416AA24BEB3}"/>
              </a:ext>
            </a:extLst>
          </p:cNvPr>
          <p:cNvSpPr/>
          <p:nvPr/>
        </p:nvSpPr>
        <p:spPr>
          <a:xfrm rot="10800000" flipV="1">
            <a:off x="6233748" y="1185863"/>
            <a:ext cx="6186488" cy="828674"/>
          </a:xfrm>
          <a:prstGeom prst="parallelogram">
            <a:avLst/>
          </a:prstGeom>
          <a:solidFill>
            <a:schemeClr val="bg1">
              <a:lumMod val="8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6DC35-15E1-D74D-0A63-A1F2681B8967}"/>
              </a:ext>
            </a:extLst>
          </p:cNvPr>
          <p:cNvSpPr txBox="1"/>
          <p:nvPr/>
        </p:nvSpPr>
        <p:spPr>
          <a:xfrm>
            <a:off x="7958133" y="1257296"/>
            <a:ext cx="4672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Practicality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00E0A4-708E-35FE-6C18-393C2F48C8DD}"/>
              </a:ext>
            </a:extLst>
          </p:cNvPr>
          <p:cNvSpPr txBox="1"/>
          <p:nvPr/>
        </p:nvSpPr>
        <p:spPr>
          <a:xfrm>
            <a:off x="7141005" y="2586040"/>
            <a:ext cx="50081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•	Point one</a:t>
            </a:r>
          </a:p>
          <a:p>
            <a:endParaRPr lang="en-US" sz="3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3000" dirty="0">
                <a:solidFill>
                  <a:schemeClr val="bg2">
                    <a:lumMod val="10000"/>
                  </a:schemeClr>
                </a:solidFill>
              </a:rPr>
              <a:t>•	Point two</a:t>
            </a:r>
          </a:p>
          <a:p>
            <a:endParaRPr lang="en-US" sz="3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3000" dirty="0">
                <a:solidFill>
                  <a:schemeClr val="bg2">
                    <a:lumMod val="10000"/>
                  </a:schemeClr>
                </a:solidFill>
              </a:rPr>
              <a:t>•	Point three</a:t>
            </a:r>
          </a:p>
          <a:p>
            <a:endParaRPr lang="en-US" sz="3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65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168</Words>
  <Application>Microsoft Macintosh PowerPoint</Application>
  <PresentationFormat>Widescreen</PresentationFormat>
  <Paragraphs>84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Sherwin Jerome</dc:creator>
  <cp:lastModifiedBy>Sherwin Jerome</cp:lastModifiedBy>
  <cp:revision>1</cp:revision>
  <dcterms:created xsi:type="dcterms:W3CDTF">2023-02-19T11:48:07Z</dcterms:created>
  <dcterms:modified xsi:type="dcterms:W3CDTF">2023-02-19T13:35:54Z</dcterms:modified>
</cp:coreProperties>
</file>