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5" r:id="rId4"/>
    <p:sldId id="261" r:id="rId5"/>
    <p:sldId id="262" r:id="rId6"/>
    <p:sldId id="263" r:id="rId7"/>
    <p:sldId id="268" r:id="rId8"/>
    <p:sldId id="257" r:id="rId9"/>
    <p:sldId id="258" r:id="rId10"/>
    <p:sldId id="259" r:id="rId11"/>
    <p:sldId id="264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1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6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000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2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9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9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3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4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8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E341D0-D790-4A53-9B68-51A4C400115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565F91-E5E0-4CCE-8D03-6E7FC334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D659-693E-44A0-A2F8-AB7EBC178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Symmetrical Games of Perfect and Imperfect coordination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C3611-BF48-420E-8230-3C96AD664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Joshua Jolly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1781-24EE-4B0B-AAE2-5EA60B56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15" y="398756"/>
            <a:ext cx="2793158" cy="1600200"/>
          </a:xfrm>
        </p:spPr>
        <p:txBody>
          <a:bodyPr/>
          <a:lstStyle/>
          <a:p>
            <a:r>
              <a:rPr lang="en-US" dirty="0"/>
              <a:t>REVOLUTION!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586B36-F6BF-4FB1-B8BD-0102C15ED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21" y="684926"/>
            <a:ext cx="5189538" cy="38921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2691FB-06AA-444B-90DD-F35A197F1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49" y="985729"/>
            <a:ext cx="2231800" cy="1121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B1F77F-1FEB-450A-84A1-A23AA650C3F3}"/>
              </a:ext>
            </a:extLst>
          </p:cNvPr>
          <p:cNvSpPr txBox="1"/>
          <p:nvPr/>
        </p:nvSpPr>
        <p:spPr>
          <a:xfrm>
            <a:off x="6142721" y="5086905"/>
            <a:ext cx="5942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This is an example of a 2 “takeover”. Because this is a game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pure coordination with a Mixed N.E at 50%, the learning algorithm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never switch to going option B unless there is a majority going B.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white 4’s you see here are there because some unique interaction of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Surrounding 2’s and 4’s led to a majority being present. Remember, the learning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is also biased towards A initially.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953F99-6682-4EA2-AC0E-9448CDB62123}"/>
              </a:ext>
            </a:extLst>
          </p:cNvPr>
          <p:cNvSpPr txBox="1">
            <a:spLocks/>
          </p:cNvSpPr>
          <p:nvPr/>
        </p:nvSpPr>
        <p:spPr>
          <a:xfrm>
            <a:off x="648426" y="2911364"/>
            <a:ext cx="3786489" cy="3331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game payoffs are STILL purely PRO-coordination. The unique N.E’s are A,A and B,B, as well as a mixed strategy at E = .5A + .5B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Index: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 nothing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always hawk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always dove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GRIM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= learning algorithm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= random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D9984-5842-447C-AB27-EF66FB395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04" y="386101"/>
            <a:ext cx="5723243" cy="4292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E14AE2-D689-4287-ACD9-3974F0E74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04" y="3861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8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DCE3-6A27-4F59-9449-3FA15993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590" y="778565"/>
            <a:ext cx="2793158" cy="1600200"/>
          </a:xfrm>
        </p:spPr>
        <p:txBody>
          <a:bodyPr/>
          <a:lstStyle/>
          <a:p>
            <a:r>
              <a:rPr lang="en-US" dirty="0"/>
              <a:t>Revolution, but instead using stag hunt or prisoner’s </a:t>
            </a:r>
            <a:r>
              <a:rPr lang="en-US" dirty="0" err="1"/>
              <a:t>dillemma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B8AF98-9924-4A4B-A25B-A83F76717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44" y="237219"/>
            <a:ext cx="5189538" cy="389215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3CB77A-D1CA-40A6-B386-0B36E6BD5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3" y="2821548"/>
            <a:ext cx="5025887" cy="3769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D6E957-2106-47DF-8913-8F534EE73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97" y="3323582"/>
            <a:ext cx="2255920" cy="1099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A14332-941E-45A5-8497-649DE43C2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97" y="652441"/>
            <a:ext cx="2255920" cy="1127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E69E19-061E-44E0-B4B6-5A721E9D0B87}"/>
              </a:ext>
            </a:extLst>
          </p:cNvPr>
          <p:cNvSpPr txBox="1"/>
          <p:nvPr/>
        </p:nvSpPr>
        <p:spPr>
          <a:xfrm>
            <a:off x="6095999" y="4706256"/>
            <a:ext cx="5536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in the stag hunt here is that the basin of attraction has changed. The Mixed NE is no longer .5A, but .66666A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with the Prisoner’s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Dillemma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there is no basin of attraction on A, at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4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4EA1-664A-4E13-A9CE-8256BCF4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138" y="32898"/>
            <a:ext cx="1782973" cy="828436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2EDB90-301E-420D-BCFE-C6387EAF0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83" y="4117853"/>
            <a:ext cx="3581272" cy="26859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83F1E-4C7F-47FC-BE27-373381FD530F}"/>
              </a:ext>
            </a:extLst>
          </p:cNvPr>
          <p:cNvSpPr txBox="1"/>
          <p:nvPr/>
        </p:nvSpPr>
        <p:spPr>
          <a:xfrm>
            <a:off x="371099" y="1210512"/>
            <a:ext cx="1917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different games turn out in a semi-randomized map?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D6E67-CAFB-4F0F-9948-2347EF208B56}"/>
              </a:ext>
            </a:extLst>
          </p:cNvPr>
          <p:cNvSpPr txBox="1"/>
          <p:nvPr/>
        </p:nvSpPr>
        <p:spPr>
          <a:xfrm>
            <a:off x="2130664" y="324433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 Hunt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6996C8-4B09-4F9C-90D5-D11DB4E84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92" y="943897"/>
            <a:ext cx="5647998" cy="1743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C0066-D29C-48DF-A442-09371A8B4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70" y="4119483"/>
            <a:ext cx="3581273" cy="26859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589C95-6983-42F3-BD0F-6E15C73DF3DE}"/>
              </a:ext>
            </a:extLst>
          </p:cNvPr>
          <p:cNvSpPr txBox="1"/>
          <p:nvPr/>
        </p:nvSpPr>
        <p:spPr>
          <a:xfrm>
            <a:off x="4752568" y="324433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Dis-Coordination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F7A590-717A-4958-A303-E3056A3FA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86" y="4110838"/>
            <a:ext cx="3581273" cy="26859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8059BC-27F5-415F-88DD-569377DE5746}"/>
              </a:ext>
            </a:extLst>
          </p:cNvPr>
          <p:cNvSpPr txBox="1"/>
          <p:nvPr/>
        </p:nvSpPr>
        <p:spPr>
          <a:xfrm>
            <a:off x="7504005" y="3193657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Prisoner’s </a:t>
            </a:r>
            <a:r>
              <a:rPr lang="en-US" dirty="0" err="1"/>
              <a:t>Dillemma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743CAF-34AA-43CC-A0AA-64DAC534B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209" y="507703"/>
            <a:ext cx="3581272" cy="26859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E54AB9-97B5-403A-AF6D-BE68BD7530C1}"/>
              </a:ext>
            </a:extLst>
          </p:cNvPr>
          <p:cNvSpPr txBox="1"/>
          <p:nvPr/>
        </p:nvSpPr>
        <p:spPr>
          <a:xfrm>
            <a:off x="9082526" y="13837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Pure Coordination</a:t>
            </a:r>
          </a:p>
        </p:txBody>
      </p:sp>
    </p:spTree>
    <p:extLst>
      <p:ext uri="{BB962C8B-B14F-4D97-AF65-F5344CB8AC3E}">
        <p14:creationId xmlns:p14="http://schemas.microsoft.com/office/powerpoint/2010/main" val="273093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6A0A-5DA2-498C-8CCD-CB7430F0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763" y="1426172"/>
            <a:ext cx="2793158" cy="1600200"/>
          </a:xfrm>
        </p:spPr>
        <p:txBody>
          <a:bodyPr/>
          <a:lstStyle/>
          <a:p>
            <a:r>
              <a:rPr lang="en-US" dirty="0"/>
              <a:t>Build your own setup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3676B33-9A78-4CFC-B1B5-728ABC825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45" y="3831628"/>
            <a:ext cx="7333885" cy="25054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79FDE-35E3-4A3F-9E75-6466041AB857}"/>
              </a:ext>
            </a:extLst>
          </p:cNvPr>
          <p:cNvSpPr txBox="1"/>
          <p:nvPr/>
        </p:nvSpPr>
        <p:spPr>
          <a:xfrm>
            <a:off x="5861702" y="1523304"/>
            <a:ext cx="437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designed to take inputs from Data.txt, which is a tab and newline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deliminated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IT cleans the data and runs it. Could also be easily changed over to .csv format or similar. Excel copy &amp; paste is newline and tab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deliminated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 found convenient.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7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3B9A-9884-4D5D-8A2E-F8311061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908" y="1383787"/>
            <a:ext cx="6170184" cy="1268896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141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18A7-79F1-4FE4-9EA2-FFBBB406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6068-2D23-4D29-8743-8D7CD5E7FF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game payoffs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turn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list of all interactions that happen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to do with each player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random, choose random number and weight answer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learning algorithm, check interaction history and calculate best response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record history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strategy matrix/decision matrix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data</a:t>
            </a:r>
          </a:p>
        </p:txBody>
      </p:sp>
    </p:spTree>
    <p:extLst>
      <p:ext uri="{BB962C8B-B14F-4D97-AF65-F5344CB8AC3E}">
        <p14:creationId xmlns:p14="http://schemas.microsoft.com/office/powerpoint/2010/main" val="324182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FF6F-BD61-4A12-AB8F-C13FCB1C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program beneficial?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B1CA5-360A-4E23-971E-B6B1297B68D9}"/>
              </a:ext>
            </a:extLst>
          </p:cNvPr>
          <p:cNvSpPr txBox="1"/>
          <p:nvPr/>
        </p:nvSpPr>
        <p:spPr>
          <a:xfrm>
            <a:off x="1091953" y="2434913"/>
            <a:ext cx="903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allows quick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ceterus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paribus testing (you can change the algorithm, learning options, etc. instantly)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has a visual component, making it easy to see patterns.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is dynamic and can be changed on-the-fly (for example, grim can actually be implemented because each turn can have a new algorithm inserted).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extensible as well, can be added to quite easily if properly modulated and unit tested.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dependencies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standard python distributions in both 2.7 and 3.2, and works on WIN32 machines.)</a:t>
            </a:r>
          </a:p>
        </p:txBody>
      </p:sp>
    </p:spTree>
    <p:extLst>
      <p:ext uri="{BB962C8B-B14F-4D97-AF65-F5344CB8AC3E}">
        <p14:creationId xmlns:p14="http://schemas.microsoft.com/office/powerpoint/2010/main" val="218882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BD3F-08F9-44FB-AB74-F1A4F3EF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who is INTERACTING with whom?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5814-7448-44E8-A529-B562E7A8F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671" y="2063396"/>
            <a:ext cx="2143441" cy="773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F5318-23D0-4239-B2B3-8C9261D99361}"/>
              </a:ext>
            </a:extLst>
          </p:cNvPr>
          <p:cNvSpPr txBox="1"/>
          <p:nvPr/>
        </p:nvSpPr>
        <p:spPr>
          <a:xfrm>
            <a:off x="780302" y="2836441"/>
            <a:ext cx="10396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this can change, needs to be detected every turn.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grid, there are eight directions. Reading left to right (and skipping any numbers with zero) all we have to do is detect 4 of them. Those 4 are always unique. How cool is that?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 just iterated through each, one by one, and made a master list of interactions. Then I calculated each player’s strategy, and I knew the outcome of every single interaction with 100% certainty. Only had to calculate each interaction 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F5E1885-4B77-4930-AF94-83DC34F5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CED8F1-A066-4193-A0C6-FA32AABA2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C2AD83-6F23-413C-AD90-9F32AF82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8" y="6581"/>
            <a:ext cx="11741281" cy="5600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0C803-0525-43F5-8784-507A19FEA0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8241"/>
            <a:ext cx="10439216" cy="38103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67BE40-CEB0-42C0-A019-83612A9D1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527" y="6581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A1CF79-E584-4525-AB80-C5E82644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0499" y="0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F68DC-7619-4C0C-B291-0018372D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5003435F-4995-49A0-9B3D-4955D282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94706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D16-D249-4290-AED4-95A5C193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learning algorithm work?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C1D6D-4BD9-4528-AA0C-4FF1FCB8CD19}"/>
              </a:ext>
            </a:extLst>
          </p:cNvPr>
          <p:cNvSpPr txBox="1"/>
          <p:nvPr/>
        </p:nvSpPr>
        <p:spPr>
          <a:xfrm>
            <a:off x="997228" y="2434913"/>
            <a:ext cx="9744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first, it cooperates for 2 turns to prevent unnecessarily quick defecting.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records the historical average of each conflict by turn (if it interacted with 8 people that implies the average is # of A’s divided by number of conflicts).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recorded in a virtually unlimited history, but I capped it at 8 and take a sample of 6 every time it exceeds that [show algorithm].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based on that pseudo-mixed strategy opponents played, calculate best response and play the best response. For example, if strategy is past basin of attraction (at .666666A+.3333333B in the stag hunt), the algorithm will calculate B as the best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3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D16-D249-4290-AED4-95A5C193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744793"/>
            <a:ext cx="4325464" cy="1151965"/>
          </a:xfrm>
        </p:spPr>
        <p:txBody>
          <a:bodyPr>
            <a:normAutofit/>
          </a:bodyPr>
          <a:lstStyle/>
          <a:p>
            <a:r>
              <a:rPr lang="en-US" sz="2400" dirty="0"/>
              <a:t>How do you know a mixed equilibrium doesn’t have a higher expected value?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C1D6D-4BD9-4528-AA0C-4FF1FCB8CD19}"/>
              </a:ext>
            </a:extLst>
          </p:cNvPr>
          <p:cNvSpPr txBox="1"/>
          <p:nvPr/>
        </p:nvSpPr>
        <p:spPr>
          <a:xfrm>
            <a:off x="647700" y="2031790"/>
            <a:ext cx="104307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great optimization for my program that I found. Let’s imagine that we are playing a 2 player game with some arbitrary payoffs. You have evidence that your opponent is playing A 50% of the time in a mixed strategy. Further, you know that the mixed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equilibria exists at .4A+.6B.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program, I do not attempt to derive any higher payoffs, I only check payoffs at X=0 and X=1.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that?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because the payoffs are always linear.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expected value is calculated using (the payoff * x * opponents probability to choose x) at (A,A), and that number is summed with the others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opportunity to have it be nonlinear. X is the only variable and is never multiplied with itself.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is always linear,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only use a Boolean operator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compare the payoffs. You do not need to take the derivative. The mixed strategy should, therefore, never have a basin of attraction.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2ACEB-7814-41A9-A4BD-2EE16A744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1" y="337429"/>
            <a:ext cx="5103830" cy="15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4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D01D44-7525-4ECD-972B-CC47F021B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16" y="66938"/>
            <a:ext cx="5852172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BD0A3-FA18-48AF-B401-2E8ED570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91" y="248707"/>
            <a:ext cx="3363974" cy="103855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Game of Pure discoordination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71D9-B6D8-424F-B6B3-1E3998D0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52" y="2261502"/>
            <a:ext cx="3786489" cy="3331429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game payoffs are purely anti-coordination. The unique N.E’s are A,B and B,A, as well as a mixed strategy at E = .5A + .5B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= nothing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= always hawk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= always dove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= GRIM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learning algorithm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= random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0BB93-C957-4F8A-A770-F56814E33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50" y="201474"/>
            <a:ext cx="2193482" cy="1133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47AFB2-1569-4FB5-A626-D25509706502}"/>
              </a:ext>
            </a:extLst>
          </p:cNvPr>
          <p:cNvSpPr txBox="1"/>
          <p:nvPr/>
        </p:nvSpPr>
        <p:spPr>
          <a:xfrm>
            <a:off x="6278270" y="4530426"/>
            <a:ext cx="5852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 Observe the top left. 1 is always going to go A.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algorithm notices this, and dis-coordinates with it.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will always dove, so 4 will typically hawk. Ripples spread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learning algorithm from interaction between 1 and 2.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39161A-454C-4EBC-A392-6A2958F53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31" y="251370"/>
            <a:ext cx="5536543" cy="41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3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1781-24EE-4B0B-AAE2-5EA60B56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15" y="398756"/>
            <a:ext cx="2793158" cy="1600200"/>
          </a:xfrm>
        </p:spPr>
        <p:txBody>
          <a:bodyPr/>
          <a:lstStyle/>
          <a:p>
            <a:r>
              <a:rPr lang="en-US" dirty="0"/>
              <a:t>Game of Pure Coordination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586B36-F6BF-4FB1-B8BD-0102C15ED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21" y="684926"/>
            <a:ext cx="5189538" cy="38921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2691FB-06AA-444B-90DD-F35A197F1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49" y="985729"/>
            <a:ext cx="2231800" cy="1121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B1F77F-1FEB-450A-84A1-A23AA650C3F3}"/>
              </a:ext>
            </a:extLst>
          </p:cNvPr>
          <p:cNvSpPr txBox="1"/>
          <p:nvPr/>
        </p:nvSpPr>
        <p:spPr>
          <a:xfrm>
            <a:off x="6142721" y="5086905"/>
            <a:ext cx="4963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 The interaction between A and B has led to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algorithm always choosing B. This is because on the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2 turns the learning algorithm always selects B to prevent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Premature movement. When I removed this restriction, it chose A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of the time, and could not easily switch between the two.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Barring statistical anomaly.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953F99-6682-4EA2-AC0E-9448CDB62123}"/>
              </a:ext>
            </a:extLst>
          </p:cNvPr>
          <p:cNvSpPr txBox="1">
            <a:spLocks/>
          </p:cNvSpPr>
          <p:nvPr/>
        </p:nvSpPr>
        <p:spPr>
          <a:xfrm>
            <a:off x="648426" y="2911364"/>
            <a:ext cx="3786489" cy="3331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game payoffs are purely PRO-coordination. The unique N.E’s are A,A and B,B, as well as a mixed strategy at E = .5A + .5B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Index: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 nothing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always hawk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always dove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GRIM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= learning algorithm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= random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D57EEE-3BF1-4388-98BD-18A6782AC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04" y="18794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1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181</TotalTime>
  <Words>1165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Impact</vt:lpstr>
      <vt:lpstr>Times New Roman</vt:lpstr>
      <vt:lpstr>Main Event</vt:lpstr>
      <vt:lpstr>Symmetrical Games of Perfect and Imperfect coordination</vt:lpstr>
      <vt:lpstr>Design of Program</vt:lpstr>
      <vt:lpstr>Why is the program beneficial?</vt:lpstr>
      <vt:lpstr>How do we know who is INTERACTING with whom?</vt:lpstr>
      <vt:lpstr>PowerPoint Presentation</vt:lpstr>
      <vt:lpstr>How does the learning algorithm work?</vt:lpstr>
      <vt:lpstr>How do you know a mixed equilibrium doesn’t have a higher expected value?</vt:lpstr>
      <vt:lpstr>Game of Pure discoordination</vt:lpstr>
      <vt:lpstr>Game of Pure Coordination</vt:lpstr>
      <vt:lpstr>REVOLUTION!</vt:lpstr>
      <vt:lpstr>Revolution, but instead using stag hunt or prisoner’s dillemma</vt:lpstr>
      <vt:lpstr>CASE STUDY</vt:lpstr>
      <vt:lpstr>Build your own setup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Symmetry Games of Perfect and Imperfect coordination</dc:title>
  <dc:creator>Joshua Jolly</dc:creator>
  <cp:lastModifiedBy>Joshua Jolly</cp:lastModifiedBy>
  <cp:revision>18</cp:revision>
  <dcterms:created xsi:type="dcterms:W3CDTF">2018-12-10T18:44:11Z</dcterms:created>
  <dcterms:modified xsi:type="dcterms:W3CDTF">2018-12-10T23:36:31Z</dcterms:modified>
</cp:coreProperties>
</file>