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5867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4399" y="18921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27380" y="2941599"/>
            <a:ext cx="9504045" cy="5451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STUDENT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: </a:t>
            </a:r>
            <a:r>
              <a:rPr lang="en-IN" sz="2400" b="1" dirty="0"/>
              <a:t>NALINI PRIYAN R 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REGISTER</a:t>
            </a:r>
            <a:r>
              <a:rPr lang="en-US" sz="2400" dirty="0"/>
              <a:t> </a:t>
            </a:r>
            <a:r>
              <a:rPr lang="en-US" sz="2400" b="1" dirty="0"/>
              <a:t>NO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b="1" dirty="0"/>
              <a:t>NMID</a:t>
            </a:r>
            <a:r>
              <a:rPr lang="en-US" sz="2400" dirty="0"/>
              <a:t>: </a:t>
            </a:r>
            <a:r>
              <a:rPr lang="en-IN" altLang="en-US" sz="2400" b="1" dirty="0"/>
              <a:t>asbru262422k1662/</a:t>
            </a:r>
            <a:r>
              <a:rPr lang="en-IN" altLang="en-US" sz="2400" dirty="0"/>
              <a:t>	</a:t>
            </a:r>
            <a:r>
              <a:rPr lang="en-IN" altLang="en-US" sz="2400" b="1" dirty="0"/>
              <a:t>7084F2DBBEC32F88B3A462587CF0241D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IN" altLang="en-US" sz="2400" b="1" dirty="0"/>
              <a:t>B.Sc Computer Science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IN" altLang="en-US" sz="2400" b="1" dirty="0"/>
              <a:t>SHRI NEHRU MAHA VIDYALAYA COLLEGE OF ARTS AND SCIENCE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UNIVERSITY: BHARATHIYAR UNIVERSITY 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0117" y="1479212"/>
            <a:ext cx="8534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adds a transaction, it appears in the list instantly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transaction are shown in green, expenses in red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Balance updated immediately,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Example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Income :  ₹5000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Expenses:₹2000(Food)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Balance :₹3000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43000" y="1524635"/>
            <a:ext cx="8423910" cy="1570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739775" y="1600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39775" y="2362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5650" y="1507490"/>
            <a:ext cx="7522845" cy="40455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4572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The Expense tracker App Is a lightweight and practical project that helps users manage  their money efficiently.  It demonstrate the use of HTML, CSS and JavaScript in a real world </a:t>
            </a:r>
            <a:r>
              <a:rPr lang="en-IN" sz="2400" dirty="0" err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scenaria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making it great </a:t>
            </a:r>
            <a:r>
              <a:rPr lang="en-IN" sz="2400" dirty="0" err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begginer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-level web development project with real life usefulness.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17"/>
          <p:cNvSpPr txBox="1">
            <a:spLocks noGrp="1"/>
          </p:cNvSpPr>
          <p:nvPr/>
        </p:nvSpPr>
        <p:spPr>
          <a:xfrm>
            <a:off x="2539223" y="2974716"/>
            <a:ext cx="7271527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6000" dirty="0"/>
              <a:t>EXPENSE TRACKER</a:t>
            </a:r>
          </a:p>
        </p:txBody>
      </p:sp>
      <p:sp>
        <p:nvSpPr>
          <p:cNvPr id="15" name="object 14"/>
          <p:cNvSpPr/>
          <p:nvPr/>
        </p:nvSpPr>
        <p:spPr>
          <a:xfrm>
            <a:off x="10363200" y="3721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4400" y="198120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686166" y="1253235"/>
            <a:ext cx="6356985" cy="4639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Many people struggle to manage their finances effectively.
Traditional methods like writing expenses in notebooks or using spreadsheets are inconvenient and error-prone.
An Expense Tracker App provides a simple, organized, and interactive way for users to record daily expenses, monitor spending habits, and maintain better financial discipline.</a:t>
            </a: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65B57A4-D016-A65F-4CD7-E43B6050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IN" dirty="0"/>
              <a:t>PROJECT OVERVIEW </a:t>
            </a:r>
            <a:br>
              <a:rPr lang="en-IN" dirty="0"/>
            </a:br>
            <a:r>
              <a:rPr lang="en-IN" dirty="0"/>
              <a:t>              </a:t>
            </a:r>
            <a:r>
              <a:rPr lang="en-IN" sz="3600" b="0" dirty="0"/>
              <a:t>The objective of this project to a create a web-based Expense tracker using HTML , CSS and JavaScript . </a:t>
            </a:r>
            <a:br>
              <a:rPr lang="en-IN" sz="3600" b="0" dirty="0"/>
            </a:br>
            <a:r>
              <a:rPr lang="en-IN" sz="3600" b="0" dirty="0"/>
              <a:t>     </a:t>
            </a:r>
            <a:br>
              <a:rPr lang="en-IN" sz="3600" b="0" dirty="0"/>
            </a:br>
            <a:r>
              <a:rPr lang="en-IN" sz="3600" b="0" dirty="0"/>
              <a:t>       The app allows users to</a:t>
            </a:r>
            <a:br>
              <a:rPr lang="en-IN" sz="3600" b="0" dirty="0"/>
            </a:br>
            <a:r>
              <a:rPr lang="en-IN" sz="3600" b="0" dirty="0"/>
              <a:t>      ●  Add income and expenses</a:t>
            </a:r>
            <a:br>
              <a:rPr lang="en-IN" sz="3600" b="0" dirty="0"/>
            </a:br>
            <a:r>
              <a:rPr lang="en-IN" sz="3600" b="0" dirty="0"/>
              <a:t>      ●  Categorize transactions</a:t>
            </a:r>
            <a:br>
              <a:rPr lang="en-IN" sz="3600" b="0" dirty="0"/>
            </a:br>
            <a:r>
              <a:rPr lang="en-IN" sz="3600" b="0" dirty="0"/>
              <a:t>      ●  View balance instantly </a:t>
            </a:r>
            <a:endParaRPr lang="en-US" sz="36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95400" y="1905000"/>
            <a:ext cx="7162165" cy="23348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Students managing pocket money</a:t>
            </a: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lang="en-IN"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Professionals tracking monthly budgets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Homemakers managing household expenses and 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Anyone who wants to record and </a:t>
            </a:r>
            <a:r>
              <a:rPr lang="en-IN" sz="2400" dirty="0" err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analyze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daily spending</a:t>
            </a: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IN"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838200" y="2921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838200" y="378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1828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81375" y="1695450"/>
            <a:ext cx="59975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HTML</a:t>
            </a: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structuring the webpage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CSS</a:t>
            </a: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styling and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responsive </a:t>
            </a: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layout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J</a:t>
            </a:r>
            <a:r>
              <a:rPr sz="2400" b="1" dirty="0" err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avaScript</a:t>
            </a: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Logic for adding, updating , deleting expenses </a:t>
            </a:r>
            <a:r>
              <a:rPr lang="en-IN" sz="2400" dirty="0" err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amd</a:t>
            </a: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calculating totals.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Browser</a:t>
            </a: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running the application</a:t>
            </a:r>
          </a:p>
        </p:txBody>
      </p:sp>
      <p:sp>
        <p:nvSpPr>
          <p:cNvPr id="10" name="object 4"/>
          <p:cNvSpPr/>
          <p:nvPr/>
        </p:nvSpPr>
        <p:spPr>
          <a:xfrm>
            <a:off x="2971800" y="251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1" name="object 4"/>
          <p:cNvSpPr/>
          <p:nvPr/>
        </p:nvSpPr>
        <p:spPr>
          <a:xfrm>
            <a:off x="2971800" y="3276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4"/>
          <p:cNvSpPr/>
          <p:nvPr/>
        </p:nvSpPr>
        <p:spPr>
          <a:xfrm>
            <a:off x="2971800" y="4343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143000" y="1219199"/>
            <a:ext cx="8307705" cy="4554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 clean and responsive user interface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Input fields for amount , description and Category </a:t>
            </a: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Buttons for add income and add expenses</a:t>
            </a: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Display area showing transaction list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Balance section showing Total income, Total expenses and 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Remaining balance</a:t>
            </a: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Graphical representation of expenses (pie chat, bar chart etc...) for better visualization. 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765810" y="137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739775" y="4292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739775" y="500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765810" y="28321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39775" y="3581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19200" y="1351915"/>
            <a:ext cx="8087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Add income and expense transactions
Categorize each entry (e.g., Food, Travel, Shopping)
View total income, expenses, and balance
Delete or edit a transaction
Store data in browser’s local storage for persistence
Simple, user-friendly interface</a:t>
            </a:r>
            <a:endParaRPr sz="2400" dirty="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762000" y="1524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755015" y="2209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755015" y="4419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762000" y="2971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755015" y="373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/>
          <p:cNvSpPr/>
          <p:nvPr/>
        </p:nvSpPr>
        <p:spPr>
          <a:xfrm>
            <a:off x="755015" y="518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                The objective of this project to a create a web-based Expense tracker using HTML , CSS and JavaScript .               The app allows users to       ●  Add income and expenses       ●  Categorize transactions       ●  View balance instantly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Nanthitha D</cp:lastModifiedBy>
  <cp:revision>29</cp:revision>
  <dcterms:created xsi:type="dcterms:W3CDTF">2024-03-29T15:07:00Z</dcterms:created>
  <dcterms:modified xsi:type="dcterms:W3CDTF">2025-08-30T09:03:34Z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6CE69B0D1DD54BFDA9BC9D58DFBAB327_12</vt:lpwstr>
  </property>
  <property fmtid="{D5CDD505-2E9C-101B-9397-08002B2CF9AE}" pid="5" name="KSOProductBuildVer">
    <vt:lpwstr>1033-12.2.0.21931</vt:lpwstr>
  </property>
</Properties>
</file>