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95"/>
  </p:normalViewPr>
  <p:slideViewPr>
    <p:cSldViewPr snapToGrid="0">
      <p:cViewPr varScale="1">
        <p:scale>
          <a:sx n="124" d="100"/>
          <a:sy n="124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D2D4-00C0-A7DE-1D41-4FBAA7A1D5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54B995-1ABD-5B90-591E-0F1E79B10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19B23-5A97-C8D0-35E9-7A33AD494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A55EC-60DD-1249-82E5-C15494F43442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724B7-2630-BC14-E419-42A6D9BE5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7D7A6-1DCB-0554-1BF6-CE5CF1162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6D251-39F3-094E-AD18-6006230C3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44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A89C0-3E35-6318-8EBC-6035CFBE8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E98570-261F-3E5D-9A5A-965122B7C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64092-B773-9E04-E209-7E87D5613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A55EC-60DD-1249-82E5-C15494F43442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66114-2F39-D99F-6F16-3369636C4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4EC97-4418-DED1-5383-A8AAA34F1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6D251-39F3-094E-AD18-6006230C3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16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FE1291-E23D-DD3F-1C64-38CAD5F2A3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E8CF7A-E185-03FB-F210-90D8A43B3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D2B02-DD24-C3A3-562F-894D81AC2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A55EC-60DD-1249-82E5-C15494F43442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2425E-4DC3-E12D-2C26-37C09C213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94D1C-2DAB-CB13-A324-CCB9342E0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6D251-39F3-094E-AD18-6006230C3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44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665E1-5D68-DDDC-DA46-FD6860609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A07B9-53F4-1783-4CA6-D06DF129A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AFB44-D073-F887-5BF5-97C1502F4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A55EC-60DD-1249-82E5-C15494F43442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4F885-A969-A6FF-92AF-D0B63806B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2CA0E-4FCE-EBA5-2E9A-5C53D9CE7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6D251-39F3-094E-AD18-6006230C3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30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74B8C-38C6-F73F-C9A5-2ACF7DFEF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9A632-DE33-CEE6-4BC2-9EDB1FAE9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28893-DB9D-78F4-A2D3-3444FF7E5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A55EC-60DD-1249-82E5-C15494F43442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7DF8B-D40D-00B8-3987-61B1A4E1A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0F63C-8D0A-F666-4C9F-BEE92AC0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6D251-39F3-094E-AD18-6006230C3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11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9C0BF-0097-C01F-233F-E49D6202B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B1785-2EA8-8395-9DFE-5AE155C6E0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0992AA-301E-57B8-B030-F48E65A75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9B0C02-A86C-841F-B854-21CF6F72E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A55EC-60DD-1249-82E5-C15494F43442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529EB7-C7B7-609B-AA6A-3B7932B46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DD3CC-334F-4799-B5B6-D75ABA965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6D251-39F3-094E-AD18-6006230C3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82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56C48-F541-1BEA-B054-9873ADF6C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B51E9-163E-6F9F-70EC-9FB9D10D6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42812-4D0F-C758-BE15-246CF5CDE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FB22D-43B4-D922-9F64-05C7293904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937778-9F3A-16AE-7C2E-7B17702B0E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9856BB-E75A-9993-A4A3-DC9FBFBAC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A55EC-60DD-1249-82E5-C15494F43442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43BA1B-98F0-4964-6C58-D795FFC72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343C42-C233-15AB-34F9-5E5EA4269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6D251-39F3-094E-AD18-6006230C3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84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124C4-DED2-DF14-1F1E-8664DF2FD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0E1B5-7BEF-D6F2-F511-5150B1347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A55EC-60DD-1249-82E5-C15494F43442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CD5740-680C-D04A-337F-B3F74A26C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08335A-6ABB-40CB-CE5C-FFF99A04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6D251-39F3-094E-AD18-6006230C3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21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C5BD32-2576-B2DE-DED0-E912467E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A55EC-60DD-1249-82E5-C15494F43442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AD91A4-40D0-BE7A-A226-2816DC19A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9A396-863E-F39E-2FBE-241271350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6D251-39F3-094E-AD18-6006230C3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93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62D6B-98F0-9A01-ADBD-30AB23888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1C5C6-ED49-16F2-A042-898144CDF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EA0A6E-435B-B387-EFB0-6E8445677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BBC62-1B69-2B88-38B1-601FA8928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A55EC-60DD-1249-82E5-C15494F43442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986134-EDC4-C72E-531E-C886C73B9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AEF63-78ED-2DF0-7AD4-25070F4C9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6D251-39F3-094E-AD18-6006230C3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7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D1DA8-7FE2-5417-1A33-DACDBB39A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C73CE1-C768-7F99-2029-D56D3666CB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8B28D6-3E34-0E8B-DA4C-57378E5A6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B68FD1-2F53-B132-F2C7-481611C8D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A55EC-60DD-1249-82E5-C15494F43442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ED541C-8509-39F2-5417-EE7DBA7FC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ADEA6-CAE2-8A08-B435-9F9D7776F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6D251-39F3-094E-AD18-6006230C3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83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A7EFB9-06F1-7D92-CAB7-6AB8C7FBC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5204E-B908-078E-F25F-60A2BF379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1E42D-FF14-C5F3-29FC-F4CE636CDF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A55EC-60DD-1249-82E5-C15494F43442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D5506-4521-19D1-B002-6981B33540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B3B3E-05BC-1BA9-04FB-8CEDF4B5F5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6D251-39F3-094E-AD18-6006230C3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1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07A79-DC73-235E-D5EE-35A69FC066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slide1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EA6D5F-DD2B-B1BB-B153-F0916DB9E3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130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87DB9-7A36-C6F1-8984-1EF937680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B13AE-685E-66A4-3F4A-1AED64DC6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is some </a:t>
            </a:r>
            <a:r>
              <a:rPr lang="en-US" dirty="0" err="1"/>
              <a:t>smaple</a:t>
            </a:r>
            <a:r>
              <a:rPr lang="en-US"/>
              <a:t> text.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565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47854-7E92-26C4-DA27-0443A03D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55EF4-3CDF-3BBB-97D2-D139990B0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460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BC174-32F4-DBD2-709B-9487554F4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4DBF3-3E02-5A5B-3C2C-B5F0A23B9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36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10</Words>
  <Application>Microsoft Macintosh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slide1</vt:lpstr>
      <vt:lpstr>slide2</vt:lpstr>
      <vt:lpstr>slide3</vt:lpstr>
      <vt:lpstr>slide4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Kattapuram</dc:creator>
  <cp:lastModifiedBy>Joshua Kattapuram</cp:lastModifiedBy>
  <cp:revision>5</cp:revision>
  <dcterms:created xsi:type="dcterms:W3CDTF">2022-11-10T20:32:06Z</dcterms:created>
  <dcterms:modified xsi:type="dcterms:W3CDTF">2022-11-21T16:26:18Z</dcterms:modified>
</cp:coreProperties>
</file>