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45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DFB8EA1-99F8-4E7A-8004-7FF6CCB6EA3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4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B54D-102E-4965-97A8-923D3D5B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6" y="1132116"/>
            <a:ext cx="6105143" cy="459377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Just Enough 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97C34-9860-420B-845D-CE1ECC1BC4FA}"/>
              </a:ext>
            </a:extLst>
          </p:cNvPr>
          <p:cNvSpPr/>
          <p:nvPr/>
        </p:nvSpPr>
        <p:spPr>
          <a:xfrm>
            <a:off x="8301227" y="5281290"/>
            <a:ext cx="2422357" cy="5099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Joshua Keel</a:t>
            </a:r>
          </a:p>
        </p:txBody>
      </p:sp>
    </p:spTree>
    <p:extLst>
      <p:ext uri="{BB962C8B-B14F-4D97-AF65-F5344CB8AC3E}">
        <p14:creationId xmlns:p14="http://schemas.microsoft.com/office/powerpoint/2010/main" val="14468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0095-D8FC-4683-832F-6527E3CA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Just Enough Vue…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6E10-06F8-4DE5-95C3-248CD13F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understand where it fits in the ecosystem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learn on a weeknight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use in your next project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be dangerous 😈</a:t>
            </a:r>
          </a:p>
        </p:txBody>
      </p:sp>
    </p:spTree>
    <p:extLst>
      <p:ext uri="{BB962C8B-B14F-4D97-AF65-F5344CB8AC3E}">
        <p14:creationId xmlns:p14="http://schemas.microsoft.com/office/powerpoint/2010/main" val="278525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0095-D8FC-4683-832F-6527E3CA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Vue is…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6E10-06F8-4DE5-95C3-248CD13F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progressive framework for user interfaces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Lightweight but scalable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to start using right away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Going through a big upgrade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Written in TypeScript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5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Just Enough Vue</vt:lpstr>
      <vt:lpstr>Just Enough Vue…</vt:lpstr>
      <vt:lpstr>Vue 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Enough Vue</dc:title>
  <dc:creator>Keel, Joshua L.</dc:creator>
  <cp:lastModifiedBy>Keel, Joshua L.</cp:lastModifiedBy>
  <cp:revision>8</cp:revision>
  <dcterms:created xsi:type="dcterms:W3CDTF">2020-10-28T23:12:01Z</dcterms:created>
  <dcterms:modified xsi:type="dcterms:W3CDTF">2020-12-11T01:36:38Z</dcterms:modified>
</cp:coreProperties>
</file>