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8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8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99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1459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31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06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14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46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5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8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4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5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1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3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8EA1-99F8-4E7A-8004-7FF6CCB6EA3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2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DFB8EA1-99F8-4E7A-8004-7FF6CCB6EA35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AA68A2F-4D23-4499-A03A-7D6CD895A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24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E47A690B-DE55-4274-B33B-C91FD647E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9B54D-102E-4965-97A8-923D3D5B8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8656" y="1132116"/>
            <a:ext cx="6105143" cy="4593770"/>
          </a:xfrm>
        </p:spPr>
        <p:txBody>
          <a:bodyPr wrap="square" anchor="ctr">
            <a:normAutofit/>
          </a:bodyPr>
          <a:lstStyle/>
          <a:p>
            <a:pPr algn="l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Just Enough Vue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9CD390-6DB5-4AEA-8D13-BC6CEF34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653440" cy="6858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FA69C6-0A69-4994-9F32-C4497B8B4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43467" cy="68580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6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E47A690B-DE55-4274-B33B-C91FD647E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DC9CD390-6DB5-4AEA-8D13-BC6CEF34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653440" cy="6858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30095-D8FC-4683-832F-6527E3CA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15320"/>
            <a:ext cx="3603169" cy="4827361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2F2F2"/>
                </a:solidFill>
              </a:rPr>
              <a:t>Just Enough Vue…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FA69C6-0A69-4994-9F32-C4497B8B4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43467" cy="68580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6E10-06F8-4DE5-95C3-248CD13F2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571" y="1015320"/>
            <a:ext cx="5540830" cy="4827361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understand where it fits in the ecosystem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learn on a weeknight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use in your next project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be dangerous</a:t>
            </a:r>
          </a:p>
        </p:txBody>
      </p:sp>
    </p:spTree>
    <p:extLst>
      <p:ext uri="{BB962C8B-B14F-4D97-AF65-F5344CB8AC3E}">
        <p14:creationId xmlns:p14="http://schemas.microsoft.com/office/powerpoint/2010/main" val="2785252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E47A690B-DE55-4274-B33B-C91FD647E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DC9CD390-6DB5-4AEA-8D13-BC6CEF34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653440" cy="6858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30095-D8FC-4683-832F-6527E3CA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15320"/>
            <a:ext cx="3603169" cy="4827361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2F2F2"/>
                </a:solidFill>
              </a:rPr>
              <a:t>Vue is…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FA69C6-0A69-4994-9F32-C4497B8B4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43467" cy="68580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6E10-06F8-4DE5-95C3-248CD13F2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571" y="1015320"/>
            <a:ext cx="5540830" cy="4827361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progressive framework for user interfaces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Lightweight but scalable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Easy to start using right away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Going through a big upgrade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Written in TypeScript</a:t>
            </a:r>
          </a:p>
          <a:p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957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55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Depth</vt:lpstr>
      <vt:lpstr>Just Enough Vue</vt:lpstr>
      <vt:lpstr>Just Enough Vue…</vt:lpstr>
      <vt:lpstr>Vue is…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Enough Vue</dc:title>
  <dc:creator>Keel, Joshua L.</dc:creator>
  <cp:lastModifiedBy>Keel, Joshua L.</cp:lastModifiedBy>
  <cp:revision>6</cp:revision>
  <dcterms:created xsi:type="dcterms:W3CDTF">2020-10-28T23:12:01Z</dcterms:created>
  <dcterms:modified xsi:type="dcterms:W3CDTF">2020-10-29T16:38:09Z</dcterms:modified>
</cp:coreProperties>
</file>