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6047"/>
  </p:normalViewPr>
  <p:slideViewPr>
    <p:cSldViewPr snapToGrid="0" snapToObjects="1">
      <p:cViewPr varScale="1">
        <p:scale>
          <a:sx n="90" d="100"/>
          <a:sy n="90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C386-52D8-B34E-A934-4896C9E0D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500" dirty="0"/>
              <a:t>NFL consumer marketing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0FA3C-0745-D24E-96CF-79D9BBAB5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Joshua Kong – Data Scientist</a:t>
            </a:r>
          </a:p>
          <a:p>
            <a:r>
              <a:rPr lang="en-US" dirty="0"/>
              <a:t>Date: Today</a:t>
            </a:r>
          </a:p>
        </p:txBody>
      </p:sp>
    </p:spTree>
    <p:extLst>
      <p:ext uri="{BB962C8B-B14F-4D97-AF65-F5344CB8AC3E}">
        <p14:creationId xmlns:p14="http://schemas.microsoft.com/office/powerpoint/2010/main" val="69199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0364-0CBE-1C47-8161-7AC3C295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B347A-32A4-1841-8AE4-FA0183F61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all-inclusive</a:t>
            </a:r>
          </a:p>
          <a:p>
            <a:pPr lvl="1"/>
            <a:r>
              <a:rPr lang="en-US" dirty="0"/>
              <a:t>Team names</a:t>
            </a:r>
          </a:p>
          <a:p>
            <a:pPr lvl="1"/>
            <a:r>
              <a:rPr lang="en-US" dirty="0"/>
              <a:t>Player names</a:t>
            </a:r>
          </a:p>
          <a:p>
            <a:pPr lvl="1"/>
            <a:r>
              <a:rPr lang="en-US" dirty="0"/>
              <a:t>Coach names</a:t>
            </a:r>
          </a:p>
          <a:p>
            <a:pPr lvl="1"/>
            <a:r>
              <a:rPr lang="en-US" dirty="0"/>
              <a:t>Jargon too specific to a class</a:t>
            </a:r>
          </a:p>
          <a:p>
            <a:pPr lvl="1"/>
            <a:r>
              <a:rPr lang="en-US" dirty="0"/>
              <a:t>Features that were not 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144178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4FB2-1700-A44C-AB18-E23B7C82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36BDC-024F-204C-B373-A5950365C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Train: 92%, Test: 88%</a:t>
            </a:r>
          </a:p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Train: 85%, Test: 81%</a:t>
            </a:r>
          </a:p>
        </p:txBody>
      </p:sp>
    </p:spTree>
    <p:extLst>
      <p:ext uri="{BB962C8B-B14F-4D97-AF65-F5344CB8AC3E}">
        <p14:creationId xmlns:p14="http://schemas.microsoft.com/office/powerpoint/2010/main" val="5730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1939-ECE1-804F-9B72-DBF7D5DA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SOPHISTICATED AUDIENCE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ADC15B-0D77-9C42-9B51-8D9E7E2AD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455" y="1428750"/>
            <a:ext cx="9363090" cy="4862689"/>
          </a:xfrm>
        </p:spPr>
      </p:pic>
    </p:spTree>
    <p:extLst>
      <p:ext uri="{BB962C8B-B14F-4D97-AF65-F5344CB8AC3E}">
        <p14:creationId xmlns:p14="http://schemas.microsoft.com/office/powerpoint/2010/main" val="7985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325B-6C48-EC49-A45D-4F173D9F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HAPPIER AUDIENCE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DCE09-5D85-3F43-8E0A-A7428E966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9363456" cy="4862879"/>
          </a:xfrm>
        </p:spPr>
      </p:pic>
    </p:spTree>
    <p:extLst>
      <p:ext uri="{BB962C8B-B14F-4D97-AF65-F5344CB8AC3E}">
        <p14:creationId xmlns:p14="http://schemas.microsoft.com/office/powerpoint/2010/main" val="285803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B592-D3E4-4744-A7C2-DAE6AB85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VARIED AUDIENCE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A785B-2A20-3A46-8340-541470AEE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9729216" cy="4864608"/>
          </a:xfrm>
        </p:spPr>
      </p:pic>
    </p:spTree>
    <p:extLst>
      <p:ext uri="{BB962C8B-B14F-4D97-AF65-F5344CB8AC3E}">
        <p14:creationId xmlns:p14="http://schemas.microsoft.com/office/powerpoint/2010/main" val="373892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AC0D-7ECA-C544-B5D0-96F0013F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BASED AUDIENCE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9A2911-6262-6142-A490-CF5374F68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428750"/>
            <a:ext cx="9729216" cy="4864608"/>
          </a:xfrm>
        </p:spPr>
      </p:pic>
    </p:spTree>
    <p:extLst>
      <p:ext uri="{BB962C8B-B14F-4D97-AF65-F5344CB8AC3E}">
        <p14:creationId xmlns:p14="http://schemas.microsoft.com/office/powerpoint/2010/main" val="17151959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718</TotalTime>
  <Words>66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NFL consumer marketing insights</vt:lpstr>
      <vt:lpstr>STOP WORDS</vt:lpstr>
      <vt:lpstr>MODEL ACCURACY SCORES</vt:lpstr>
      <vt:lpstr>SOPHISTICATED AUDIENCE</vt:lpstr>
      <vt:lpstr>HAPPIER AUDIENCE</vt:lpstr>
      <vt:lpstr>VARIED AUDIENCE</vt:lpstr>
      <vt:lpstr>RESULTS BASED AUDIENCE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Kong</dc:creator>
  <cp:lastModifiedBy>Joshua Kong</cp:lastModifiedBy>
  <cp:revision>17</cp:revision>
  <dcterms:created xsi:type="dcterms:W3CDTF">2020-01-31T04:29:03Z</dcterms:created>
  <dcterms:modified xsi:type="dcterms:W3CDTF">2020-01-31T16:27:50Z</dcterms:modified>
</cp:coreProperties>
</file>