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679C9-7D81-4D50-A732-9E4B7FC05E63}"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B3002-7752-41C8-834B-243A6C57FA8A}" type="slidenum">
              <a:rPr lang="en-US" smtClean="0"/>
              <a:t>‹#›</a:t>
            </a:fld>
            <a:endParaRPr lang="en-US"/>
          </a:p>
        </p:txBody>
      </p:sp>
    </p:spTree>
    <p:extLst>
      <p:ext uri="{BB962C8B-B14F-4D97-AF65-F5344CB8AC3E}">
        <p14:creationId xmlns:p14="http://schemas.microsoft.com/office/powerpoint/2010/main" val="272455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000000"/>
              </a:buClr>
              <a:buSzPts val="2400"/>
            </a:pPr>
            <a:r>
              <a:rPr lang="en-US" sz="1400" kern="1200" dirty="0">
                <a:latin typeface="+mj-lt"/>
                <a:ea typeface="+mj-ea"/>
                <a:cs typeface="+mj-cs"/>
              </a:rPr>
              <a:t>Pitch Deck</a:t>
            </a:r>
          </a:p>
          <a:p>
            <a:pPr marL="0" marR="0" lvl="0" indent="0" algn="l" rtl="0">
              <a:lnSpc>
                <a:spcPct val="100000"/>
              </a:lnSpc>
              <a:spcBef>
                <a:spcPts val="0"/>
              </a:spcBef>
              <a:spcAft>
                <a:spcPts val="0"/>
              </a:spcAft>
              <a:buClr>
                <a:srgbClr val="000000"/>
              </a:buClr>
              <a:buSzPts val="2400"/>
              <a:buFont typeface="Arial"/>
              <a:buNone/>
            </a:pPr>
            <a:r>
              <a:rPr lang="en-US" dirty="0">
                <a:latin typeface="+mj-lt"/>
                <a:ea typeface="+mj-ea"/>
                <a:cs typeface="+mj-cs"/>
                <a:sym typeface="Calibri"/>
              </a:rPr>
              <a:t>NOTE:  This is an example of a pitch deck to give you inspiration. You do not need to use this template. You can use your own team’s branding and can format the pitch deck however you like.  Just be sure you are covering the key areas outlined in this guide.  </a:t>
            </a:r>
          </a:p>
          <a:p>
            <a:endParaRPr lang="en-US" dirty="0"/>
          </a:p>
        </p:txBody>
      </p:sp>
      <p:sp>
        <p:nvSpPr>
          <p:cNvPr id="4" name="Slide Number Placeholder 3"/>
          <p:cNvSpPr>
            <a:spLocks noGrp="1"/>
          </p:cNvSpPr>
          <p:nvPr>
            <p:ph type="sldNum" sz="quarter" idx="5"/>
          </p:nvPr>
        </p:nvSpPr>
        <p:spPr/>
        <p:txBody>
          <a:bodyPr/>
          <a:lstStyle/>
          <a:p>
            <a:fld id="{A94B3002-7752-41C8-834B-243A6C57FA8A}" type="slidenum">
              <a:rPr lang="en-US" smtClean="0"/>
              <a:t>1</a:t>
            </a:fld>
            <a:endParaRPr lang="en-US"/>
          </a:p>
        </p:txBody>
      </p:sp>
    </p:spTree>
    <p:extLst>
      <p:ext uri="{BB962C8B-B14F-4D97-AF65-F5344CB8AC3E}">
        <p14:creationId xmlns:p14="http://schemas.microsoft.com/office/powerpoint/2010/main" val="130708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AA81-5B3A-4512-B858-66AF3C60F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B0DBBA-E3BB-4E06-B210-CFE54023A3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5413FE-4A75-4E7B-84A8-A09B96856D30}"/>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5" name="Footer Placeholder 4">
            <a:extLst>
              <a:ext uri="{FF2B5EF4-FFF2-40B4-BE49-F238E27FC236}">
                <a16:creationId xmlns:a16="http://schemas.microsoft.com/office/drawing/2014/main" id="{1370025A-E19D-4B61-A6AF-C5CE13115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C669F-D25F-4352-8C39-F8FF36BBCEFA}"/>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90689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02F3-F3B0-4E4D-BBAC-4F95A9E5B8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EF31B6-346E-4384-BA4A-7745453AB3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ADA86-294D-42D6-A5CD-64CD3522F112}"/>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5" name="Footer Placeholder 4">
            <a:extLst>
              <a:ext uri="{FF2B5EF4-FFF2-40B4-BE49-F238E27FC236}">
                <a16:creationId xmlns:a16="http://schemas.microsoft.com/office/drawing/2014/main" id="{A652751D-4D3A-4D75-864B-6BC6CD22E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363A7-072C-4AC2-99B2-1725D24DEE21}"/>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61237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7F340F-3F02-4B4C-94F7-DE4581140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4BDEC-9F1F-4DE9-BA91-5C68ECEF5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0C97B-C202-486F-9C3C-6D5088C6782C}"/>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5" name="Footer Placeholder 4">
            <a:extLst>
              <a:ext uri="{FF2B5EF4-FFF2-40B4-BE49-F238E27FC236}">
                <a16:creationId xmlns:a16="http://schemas.microsoft.com/office/drawing/2014/main" id="{0D67774F-5B09-4DB8-B6FD-4FDF37081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A6F3B-0760-444B-B8E8-4DA425D0BA9D}"/>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39298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5989-D82D-43F9-A437-E03357999A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7506D-F532-42E8-B973-5894BF6A85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4AA84-1DFD-4786-A892-14F55455AE48}"/>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5" name="Footer Placeholder 4">
            <a:extLst>
              <a:ext uri="{FF2B5EF4-FFF2-40B4-BE49-F238E27FC236}">
                <a16:creationId xmlns:a16="http://schemas.microsoft.com/office/drawing/2014/main" id="{AAC460B1-3ECD-48DC-9484-365A38BC2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F7882-7E9A-4968-9780-1E57B92B1B79}"/>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145364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EF42-7666-4AE4-BE03-ACD099ED81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1868D3-3CEC-4C13-AD2B-FEE5FDB98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865676-9033-4835-944C-690A2492B21D}"/>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5" name="Footer Placeholder 4">
            <a:extLst>
              <a:ext uri="{FF2B5EF4-FFF2-40B4-BE49-F238E27FC236}">
                <a16:creationId xmlns:a16="http://schemas.microsoft.com/office/drawing/2014/main" id="{F3CDFB3A-C9C8-499C-A2EC-DAC231765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4E521-9468-4B7C-B7EC-44FB917B0C7A}"/>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142446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2284-B448-49CB-ACE5-93E5C0519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EA29C8-7012-4B38-B4C6-852A5CECE4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C26B0A-B471-4302-92D6-B306D4D59B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B86821-9B8D-405F-A256-FC6C71C61664}"/>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6" name="Footer Placeholder 5">
            <a:extLst>
              <a:ext uri="{FF2B5EF4-FFF2-40B4-BE49-F238E27FC236}">
                <a16:creationId xmlns:a16="http://schemas.microsoft.com/office/drawing/2014/main" id="{F36F3E8D-8152-462A-8F61-9B9ADACB6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43894-BB58-4DBE-A9C8-5AFC01121CAC}"/>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26994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E159-41BC-470F-AD42-DA53D68B84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E940BF-83CA-4F14-8611-DBAD3B76A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2E71C8-0C13-452F-BAD7-7E72FFDAA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CF3A8C-3DDA-4C9B-9E61-D8ED87DC6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174F2-0B05-4714-8C45-FFF3739B6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CAE57-445E-4562-8291-16549A877227}"/>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8" name="Footer Placeholder 7">
            <a:extLst>
              <a:ext uri="{FF2B5EF4-FFF2-40B4-BE49-F238E27FC236}">
                <a16:creationId xmlns:a16="http://schemas.microsoft.com/office/drawing/2014/main" id="{9499A573-BDAD-4486-BF83-FA1B091679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882236-7E2E-4DE7-9B7D-B32E8ED41748}"/>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380645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DA46-06B5-47B1-83D0-1D4328F06C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2B9306-0F1C-4A05-82C3-46C3BE4283B2}"/>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4" name="Footer Placeholder 3">
            <a:extLst>
              <a:ext uri="{FF2B5EF4-FFF2-40B4-BE49-F238E27FC236}">
                <a16:creationId xmlns:a16="http://schemas.microsoft.com/office/drawing/2014/main" id="{AB6E9DB5-AB3F-4F41-B821-2C4E31879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6684DA-B241-410A-982F-462EC4599EE4}"/>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343495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756428-C723-44FA-BA8F-5FA361A02A00}"/>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3" name="Footer Placeholder 2">
            <a:extLst>
              <a:ext uri="{FF2B5EF4-FFF2-40B4-BE49-F238E27FC236}">
                <a16:creationId xmlns:a16="http://schemas.microsoft.com/office/drawing/2014/main" id="{8A240EE8-8F11-4B6D-B2E5-4BAEB28EE3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75AA50-3259-49F0-A252-8635456DFA14}"/>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367258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853A-9EBC-42DE-8F20-E802FFB1E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D6BBE7-0659-4605-A6A0-84B3779B0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314A3C-2BC6-4447-9D74-C47DB1AB5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1BA7A-7B6E-4852-B003-7C39456303C4}"/>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6" name="Footer Placeholder 5">
            <a:extLst>
              <a:ext uri="{FF2B5EF4-FFF2-40B4-BE49-F238E27FC236}">
                <a16:creationId xmlns:a16="http://schemas.microsoft.com/office/drawing/2014/main" id="{F79F9574-5361-4EFB-8C24-B6CC5E98E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C94AD-0203-4951-9B8B-BF9F1A38D4E2}"/>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388344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B3F1-E219-4F9B-AE93-C0F86C716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125652-D522-4DB8-A0EB-72EF22D5FD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85B5A-FB3E-4690-8782-447F43896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676AA-078E-4C4A-99A9-C339DF31CD63}"/>
              </a:ext>
            </a:extLst>
          </p:cNvPr>
          <p:cNvSpPr>
            <a:spLocks noGrp="1"/>
          </p:cNvSpPr>
          <p:nvPr>
            <p:ph type="dt" sz="half" idx="10"/>
          </p:nvPr>
        </p:nvSpPr>
        <p:spPr/>
        <p:txBody>
          <a:bodyPr/>
          <a:lstStyle/>
          <a:p>
            <a:fld id="{1D227936-8F77-4B17-8A03-9BD4CBEBC109}" type="datetimeFigureOut">
              <a:rPr lang="en-US" smtClean="0"/>
              <a:t>2/17/2022</a:t>
            </a:fld>
            <a:endParaRPr lang="en-US"/>
          </a:p>
        </p:txBody>
      </p:sp>
      <p:sp>
        <p:nvSpPr>
          <p:cNvPr id="6" name="Footer Placeholder 5">
            <a:extLst>
              <a:ext uri="{FF2B5EF4-FFF2-40B4-BE49-F238E27FC236}">
                <a16:creationId xmlns:a16="http://schemas.microsoft.com/office/drawing/2014/main" id="{2FCB2DC8-D638-41F1-BBAB-3DFAD7F7C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F3C08-5DA3-42A8-A21A-EB43D88F5C11}"/>
              </a:ext>
            </a:extLst>
          </p:cNvPr>
          <p:cNvSpPr>
            <a:spLocks noGrp="1"/>
          </p:cNvSpPr>
          <p:nvPr>
            <p:ph type="sldNum" sz="quarter" idx="12"/>
          </p:nvPr>
        </p:nvSpPr>
        <p:spPr/>
        <p:txBody>
          <a:bodyPr/>
          <a:lstStyle/>
          <a:p>
            <a:fld id="{91CC9112-8BF0-4919-A4CA-80CF7FE84983}" type="slidenum">
              <a:rPr lang="en-US" smtClean="0"/>
              <a:t>‹#›</a:t>
            </a:fld>
            <a:endParaRPr lang="en-US"/>
          </a:p>
        </p:txBody>
      </p:sp>
    </p:spTree>
    <p:extLst>
      <p:ext uri="{BB962C8B-B14F-4D97-AF65-F5344CB8AC3E}">
        <p14:creationId xmlns:p14="http://schemas.microsoft.com/office/powerpoint/2010/main" val="404091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1D5CB-685C-4628-A6E9-95F9392A91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92B8E3-F07B-4728-A4E5-C8CA367E50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E8904-48E8-4815-A066-EDD18752C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27936-8F77-4B17-8A03-9BD4CBEBC109}" type="datetimeFigureOut">
              <a:rPr lang="en-US" smtClean="0"/>
              <a:t>2/17/2022</a:t>
            </a:fld>
            <a:endParaRPr lang="en-US"/>
          </a:p>
        </p:txBody>
      </p:sp>
      <p:sp>
        <p:nvSpPr>
          <p:cNvPr id="5" name="Footer Placeholder 4">
            <a:extLst>
              <a:ext uri="{FF2B5EF4-FFF2-40B4-BE49-F238E27FC236}">
                <a16:creationId xmlns:a16="http://schemas.microsoft.com/office/drawing/2014/main" id="{10FF9006-01CB-4083-8002-661E3D468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6DEAB-437E-454C-97DC-405209BB0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C9112-8BF0-4919-A4CA-80CF7FE84983}" type="slidenum">
              <a:rPr lang="en-US" smtClean="0"/>
              <a:t>‹#›</a:t>
            </a:fld>
            <a:endParaRPr lang="en-US"/>
          </a:p>
        </p:txBody>
      </p:sp>
    </p:spTree>
    <p:extLst>
      <p:ext uri="{BB962C8B-B14F-4D97-AF65-F5344CB8AC3E}">
        <p14:creationId xmlns:p14="http://schemas.microsoft.com/office/powerpoint/2010/main" val="2090741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7" name="Rectangle 95">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97">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9" name="Freeform: Shape 99">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01">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03" name="Freeform: Shape 102">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1" name="Freeform: Shape 103">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 name="Freeform: Shape 104">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2" name="Freeform: Shape 105">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7" name="Freeform: Shape 106">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07">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9" name="Freeform: Shape 108">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5" name="Title 3">
            <a:extLst>
              <a:ext uri="{FF2B5EF4-FFF2-40B4-BE49-F238E27FC236}">
                <a16:creationId xmlns:a16="http://schemas.microsoft.com/office/drawing/2014/main" id="{82A089AF-6964-43E7-9608-32092F27F083}"/>
              </a:ext>
            </a:extLst>
          </p:cNvPr>
          <p:cNvSpPr>
            <a:spLocks noGrp="1"/>
          </p:cNvSpPr>
          <p:nvPr>
            <p:ph type="title"/>
          </p:nvPr>
        </p:nvSpPr>
        <p:spPr>
          <a:xfrm>
            <a:off x="3371482" y="2150518"/>
            <a:ext cx="5448730" cy="2387918"/>
          </a:xfrm>
        </p:spPr>
        <p:txBody>
          <a:bodyPr vert="horz" lIns="91440" tIns="45720" rIns="91440" bIns="45720" rtlCol="0" anchor="b">
            <a:normAutofit/>
          </a:bodyPr>
          <a:lstStyle/>
          <a:p>
            <a:pPr algn="ctr"/>
            <a:r>
              <a:rPr lang="en-US" sz="4000" kern="1200" dirty="0">
                <a:latin typeface="+mj-lt"/>
                <a:ea typeface="+mj-ea"/>
                <a:cs typeface="+mj-cs"/>
              </a:rPr>
              <a:t>[Project Name]</a:t>
            </a:r>
            <a:br>
              <a:rPr lang="en-US" sz="4000" kern="1200" dirty="0">
                <a:latin typeface="+mj-lt"/>
                <a:ea typeface="+mj-ea"/>
                <a:cs typeface="+mj-cs"/>
              </a:rPr>
            </a:br>
            <a:r>
              <a:rPr lang="en-US" sz="2800" kern="1200" dirty="0">
                <a:latin typeface="+mj-lt"/>
                <a:ea typeface="+mj-ea"/>
                <a:cs typeface="+mj-cs"/>
              </a:rPr>
              <a:t>[Team name]</a:t>
            </a:r>
            <a:br>
              <a:rPr lang="en-US" sz="4000" kern="1200" dirty="0">
                <a:latin typeface="+mj-lt"/>
                <a:ea typeface="+mj-ea"/>
                <a:cs typeface="+mj-cs"/>
              </a:rPr>
            </a:br>
            <a:endParaRPr lang="en-US" sz="4000" kern="1200" dirty="0">
              <a:latin typeface="+mj-lt"/>
              <a:ea typeface="+mj-ea"/>
              <a:cs typeface="+mj-cs"/>
            </a:endParaRPr>
          </a:p>
        </p:txBody>
      </p:sp>
      <p:grpSp>
        <p:nvGrpSpPr>
          <p:cNvPr id="111" name="Group 110">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164" name="Freeform: Shape 111">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Shape 113">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15" name="Freeform: Shape 114">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118" name="Freeform: Shape 117">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1" name="Freeform: Shape 120">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E1CE30DD-15EF-4682-AA44-1FEBC82B9B41}"/>
              </a:ext>
            </a:extLst>
          </p:cNvPr>
          <p:cNvSpPr txBox="1"/>
          <p:nvPr/>
        </p:nvSpPr>
        <p:spPr>
          <a:xfrm>
            <a:off x="5070021" y="1698170"/>
            <a:ext cx="2786356" cy="690467"/>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val="377813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AF2FB6E-0EAF-4D1C-A624-1748B84BC2D1}"/>
              </a:ext>
            </a:extLst>
          </p:cNvPr>
          <p:cNvSpPr>
            <a:spLocks noGrp="1"/>
          </p:cNvSpPr>
          <p:nvPr>
            <p:ph type="title"/>
          </p:nvPr>
        </p:nvSpPr>
        <p:spPr>
          <a:xfrm>
            <a:off x="1179226" y="1594707"/>
            <a:ext cx="9833548" cy="1325563"/>
          </a:xfrm>
        </p:spPr>
        <p:txBody>
          <a:bodyPr anchor="b">
            <a:normAutofit/>
          </a:bodyPr>
          <a:lstStyle/>
          <a:p>
            <a:pPr algn="ctr"/>
            <a:r>
              <a:rPr lang="en-US" sz="3600" dirty="0"/>
              <a:t>Key Areas to think cover</a:t>
            </a:r>
          </a:p>
        </p:txBody>
      </p:sp>
      <p:grpSp>
        <p:nvGrpSpPr>
          <p:cNvPr id="31" name="Group 30">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32" name="Freeform: Shape 31">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0B9BA-CA2D-476C-8943-16C8BC019180}"/>
              </a:ext>
            </a:extLst>
          </p:cNvPr>
          <p:cNvSpPr>
            <a:spLocks noGrp="1"/>
          </p:cNvSpPr>
          <p:nvPr>
            <p:ph idx="1"/>
          </p:nvPr>
        </p:nvSpPr>
        <p:spPr>
          <a:xfrm>
            <a:off x="1179226" y="3329677"/>
            <a:ext cx="9833548" cy="2457269"/>
          </a:xfrm>
        </p:spPr>
        <p:txBody>
          <a:bodyPr>
            <a:normAutofit lnSpcReduction="10000"/>
          </a:bodyPr>
          <a:lstStyle/>
          <a:p>
            <a:pPr marL="0" indent="0">
              <a:spcAft>
                <a:spcPts val="600"/>
              </a:spcAft>
              <a:buNone/>
            </a:pPr>
            <a:r>
              <a:rPr lang="en-US" sz="2000" dirty="0"/>
              <a:t>Be clear and concise – </a:t>
            </a:r>
          </a:p>
          <a:p>
            <a:pPr>
              <a:spcAft>
                <a:spcPts val="600"/>
              </a:spcAft>
            </a:pPr>
            <a:r>
              <a:rPr lang="en-US" sz="1400" b="0" i="0" u="none" strike="noStrike" cap="none" dirty="0">
                <a:latin typeface="Arial"/>
                <a:ea typeface="Arial"/>
                <a:cs typeface="Arial"/>
                <a:sym typeface="Arial"/>
              </a:rPr>
              <a:t>Identify the Problem</a:t>
            </a:r>
          </a:p>
          <a:p>
            <a:pPr lvl="1">
              <a:spcAft>
                <a:spcPts val="600"/>
              </a:spcAft>
            </a:pPr>
            <a:r>
              <a:rPr lang="en-US" sz="1400" dirty="0"/>
              <a:t>What is the Problem? (Describe the problem faced and describe the impact.)</a:t>
            </a:r>
          </a:p>
          <a:p>
            <a:pPr indent="-228600">
              <a:spcAft>
                <a:spcPts val="600"/>
              </a:spcAft>
              <a:buFont typeface="Arial" panose="020B0604020202020204" pitchFamily="34" charset="0"/>
              <a:buChar char="•"/>
            </a:pPr>
            <a:r>
              <a:rPr lang="en-US" sz="1400" dirty="0"/>
              <a:t>Show the Solution</a:t>
            </a:r>
          </a:p>
          <a:p>
            <a:pPr lvl="1">
              <a:spcAft>
                <a:spcPts val="600"/>
              </a:spcAft>
            </a:pPr>
            <a:r>
              <a:rPr lang="en-US" sz="1400" dirty="0"/>
              <a:t>What is your idea?</a:t>
            </a:r>
          </a:p>
          <a:p>
            <a:pPr lvl="1">
              <a:spcAft>
                <a:spcPts val="600"/>
              </a:spcAft>
            </a:pPr>
            <a:r>
              <a:rPr lang="en-US" sz="1400" dirty="0"/>
              <a:t>How is it different from current solutions (if any)?</a:t>
            </a:r>
          </a:p>
          <a:p>
            <a:pPr lvl="1">
              <a:spcAft>
                <a:spcPts val="600"/>
              </a:spcAft>
            </a:pPr>
            <a:r>
              <a:rPr lang="en-US" sz="1400" dirty="0"/>
              <a:t>What are you looking to do next to expand this out?</a:t>
            </a:r>
          </a:p>
        </p:txBody>
      </p:sp>
      <p:grpSp>
        <p:nvGrpSpPr>
          <p:cNvPr id="37" name="Group 36">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8" name="Freeform: Shape 37">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243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82FD5-31C0-4A1B-BF8C-C04BB6F54D31}"/>
              </a:ext>
            </a:extLst>
          </p:cNvPr>
          <p:cNvSpPr>
            <a:spLocks noGrp="1"/>
          </p:cNvSpPr>
          <p:nvPr>
            <p:ph type="title"/>
          </p:nvPr>
        </p:nvSpPr>
        <p:spPr>
          <a:xfrm>
            <a:off x="3027924" y="991261"/>
            <a:ext cx="5754696" cy="1837349"/>
          </a:xfrm>
        </p:spPr>
        <p:txBody>
          <a:bodyPr>
            <a:normAutofit/>
          </a:bodyPr>
          <a:lstStyle/>
          <a:p>
            <a:pPr algn="ctr"/>
            <a:r>
              <a:rPr lang="en-US" sz="3600" dirty="0"/>
              <a:t>Meet the Team</a:t>
            </a:r>
          </a:p>
        </p:txBody>
      </p:sp>
      <p:grpSp>
        <p:nvGrpSpPr>
          <p:cNvPr id="27"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37D8E1A-05CB-4726-9538-86CBCCDC744D}"/>
              </a:ext>
            </a:extLst>
          </p:cNvPr>
          <p:cNvSpPr>
            <a:spLocks noGrp="1"/>
          </p:cNvSpPr>
          <p:nvPr>
            <p:ph idx="1"/>
          </p:nvPr>
        </p:nvSpPr>
        <p:spPr>
          <a:xfrm>
            <a:off x="3050412" y="2979336"/>
            <a:ext cx="5709721" cy="2430864"/>
          </a:xfrm>
        </p:spPr>
        <p:txBody>
          <a:bodyPr anchor="t">
            <a:normAutofit/>
          </a:bodyPr>
          <a:lstStyle/>
          <a:p>
            <a:endParaRPr lang="en-US" sz="2000">
              <a:solidFill>
                <a:schemeClr val="tx2"/>
              </a:solidFill>
            </a:endParaRPr>
          </a:p>
        </p:txBody>
      </p:sp>
      <p:grpSp>
        <p:nvGrpSpPr>
          <p:cNvPr id="30"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31"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83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lcf76f155ced4ddcb4097134ff3c332f xmlns="b01ba7ba-426e-4c00-b376-5babcdba0bcd">
      <Terms xmlns="http://schemas.microsoft.com/office/infopath/2007/PartnerControls"/>
    </lcf76f155ced4ddcb4097134ff3c332f>
    <SharedWithUsers xmlns="db68ad00-3af8-484b-8bc6-b70d7b2601ba">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6589863F4A31468AAA5F0B7C3F2EA8" ma:contentTypeVersion="14" ma:contentTypeDescription="Create a new document." ma:contentTypeScope="" ma:versionID="03285011b6f863968391edd12314ecef">
  <xsd:schema xmlns:xsd="http://www.w3.org/2001/XMLSchema" xmlns:xs="http://www.w3.org/2001/XMLSchema" xmlns:p="http://schemas.microsoft.com/office/2006/metadata/properties" xmlns:ns2="b01ba7ba-426e-4c00-b376-5babcdba0bcd" xmlns:ns3="db68ad00-3af8-484b-8bc6-b70d7b2601ba" xmlns:ns4="230e9df3-be65-4c73-a93b-d1236ebd677e" targetNamespace="http://schemas.microsoft.com/office/2006/metadata/properties" ma:root="true" ma:fieldsID="22666c1dfebf2f2aa9af4b0c057eec8d" ns2:_="" ns3:_="" ns4:_="">
    <xsd:import namespace="b01ba7ba-426e-4c00-b376-5babcdba0bcd"/>
    <xsd:import namespace="db68ad00-3af8-484b-8bc6-b70d7b2601ba"/>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GenerationTime" minOccurs="0"/>
                <xsd:element ref="ns2:MediaServiceEventHashCode" minOccurs="0"/>
                <xsd:element ref="ns2:lcf76f155ced4ddcb4097134ff3c332f" minOccurs="0"/>
                <xsd:element ref="ns4: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1ba7ba-426e-4c00-b376-5babcdba0b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b68ad00-3af8-484b-8bc6-b70d7b2601b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667081ba-328a-4539-aae3-34a2b7ab5924}" ma:internalName="TaxCatchAll" ma:showField="CatchAllData" ma:web="db68ad00-3af8-484b-8bc6-b70d7b2601b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D55F8C-E0E6-4586-99BF-89F2AAEDD9A4}">
  <ds:schemaRefs>
    <ds:schemaRef ds:uri="http://schemas.microsoft.com/sharepoint/v3/contenttype/forms"/>
  </ds:schemaRefs>
</ds:datastoreItem>
</file>

<file path=customXml/itemProps2.xml><?xml version="1.0" encoding="utf-8"?>
<ds:datastoreItem xmlns:ds="http://schemas.openxmlformats.org/officeDocument/2006/customXml" ds:itemID="{78EE0846-5802-4D6A-93AE-650B1AB5320C}">
  <ds:schemaRefs>
    <ds:schemaRef ds:uri="8957e2fa-9273-45b8-9643-d33dbaac7e01"/>
    <ds:schemaRef ds:uri="fa640428-73b5-4b8b-b8bb-64711260c7f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230e9df3-be65-4c73-a93b-d1236ebd677e"/>
    <ds:schemaRef ds:uri="b01ba7ba-426e-4c00-b376-5babcdba0bcd"/>
    <ds:schemaRef ds:uri="db68ad00-3af8-484b-8bc6-b70d7b2601ba"/>
  </ds:schemaRefs>
</ds:datastoreItem>
</file>

<file path=customXml/itemProps3.xml><?xml version="1.0" encoding="utf-8"?>
<ds:datastoreItem xmlns:ds="http://schemas.openxmlformats.org/officeDocument/2006/customXml" ds:itemID="{B601FB69-C2CF-41B9-A968-87A53271C4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1ba7ba-426e-4c00-b376-5babcdba0bcd"/>
    <ds:schemaRef ds:uri="db68ad00-3af8-484b-8bc6-b70d7b2601ba"/>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TotalTime>
  <Words>130</Words>
  <Application>Microsoft Office PowerPoint</Application>
  <PresentationFormat>Widescreen</PresentationFormat>
  <Paragraphs>13</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[Project Name] [Team name] </vt:lpstr>
      <vt:lpstr>Key Areas to think cover</vt:lpstr>
      <vt:lpstr>Meet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Anshika Goyal</dc:creator>
  <cp:lastModifiedBy>Anshika Goyal</cp:lastModifiedBy>
  <cp:revision>3</cp:revision>
  <dcterms:created xsi:type="dcterms:W3CDTF">2020-12-08T22:39:54Z</dcterms:created>
  <dcterms:modified xsi:type="dcterms:W3CDTF">2022-02-17T20:17:21Z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0x0101009F6589863F4A31468AAA5F0B7C3F2EA8</vt:lpwstr>
  </property>
  <property fmtid="{D5CDD505-2E9C-101B-9397-08002B2CF9AE}" pid="3" name="Order">
    <vt:r8>24500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