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3"/>
  </p:notesMasterIdLst>
  <p:sldIdLst>
    <p:sldId id="258" r:id="rId6"/>
    <p:sldId id="259" r:id="rId7"/>
    <p:sldId id="2147479823" r:id="rId8"/>
    <p:sldId id="260" r:id="rId9"/>
    <p:sldId id="2147479825" r:id="rId10"/>
    <p:sldId id="2147479824" r:id="rId11"/>
    <p:sldId id="214747982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EBDFE7D-70B7-C336-F14D-1D863A3C437A}" name="Anshika Goyal" initials="AG" userId="S::ansgoyal@microsoft.com::11140cf5-196a-4727-8fbc-1f390215b482" providerId="AD"/>
  <p188:author id="{594AE49B-214A-9946-15FC-9CFC82F1BF75}" name="Jeff Fattic" initials="JF" userId="S::jfattic@microsoft.com::77b23861-b46b-48d6-b4d9-321fdfe8dba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E42058-A408-4C4D-BF4B-F38F40FB1A37}" v="3" dt="2023-04-28T03:06:19.864"/>
    <p1510:client id="{529C657E-C40F-4716-B012-645CE360ED81}" v="17" dt="2023-03-15T05:06:28.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58" autoAdjust="0"/>
  </p:normalViewPr>
  <p:slideViewPr>
    <p:cSldViewPr snapToGrid="0">
      <p:cViewPr varScale="1">
        <p:scale>
          <a:sx n="80" d="100"/>
          <a:sy n="80" d="100"/>
        </p:scale>
        <p:origin x="94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shika Goyal" userId="11140cf5-196a-4727-8fbc-1f390215b482" providerId="ADAL" clId="{0AD77A05-399B-4782-AF8F-DB3AB350F201}"/>
    <pc:docChg chg="custSel addSld delSld modSld">
      <pc:chgData name="Anshika Goyal" userId="11140cf5-196a-4727-8fbc-1f390215b482" providerId="ADAL" clId="{0AD77A05-399B-4782-AF8F-DB3AB350F201}" dt="2023-03-10T00:26:31.371" v="117" actId="20577"/>
      <pc:docMkLst>
        <pc:docMk/>
      </pc:docMkLst>
      <pc:sldChg chg="modSp mod">
        <pc:chgData name="Anshika Goyal" userId="11140cf5-196a-4727-8fbc-1f390215b482" providerId="ADAL" clId="{0AD77A05-399B-4782-AF8F-DB3AB350F201}" dt="2023-03-10T00:26:31.371" v="117" actId="20577"/>
        <pc:sldMkLst>
          <pc:docMk/>
          <pc:sldMk cId="3429741326" sldId="258"/>
        </pc:sldMkLst>
        <pc:spChg chg="mod">
          <ac:chgData name="Anshika Goyal" userId="11140cf5-196a-4727-8fbc-1f390215b482" providerId="ADAL" clId="{0AD77A05-399B-4782-AF8F-DB3AB350F201}" dt="2023-03-10T00:26:31.371" v="117" actId="20577"/>
          <ac:spMkLst>
            <pc:docMk/>
            <pc:sldMk cId="3429741326" sldId="258"/>
            <ac:spMk id="2" creationId="{1679FE20-2F09-73BB-5ADE-58F8A2AAE1B5}"/>
          </ac:spMkLst>
        </pc:spChg>
      </pc:sldChg>
      <pc:sldChg chg="delSp add del setBg delDesignElem">
        <pc:chgData name="Anshika Goyal" userId="11140cf5-196a-4727-8fbc-1f390215b482" providerId="ADAL" clId="{0AD77A05-399B-4782-AF8F-DB3AB350F201}" dt="2023-03-10T00:25:35.762" v="39" actId="47"/>
        <pc:sldMkLst>
          <pc:docMk/>
          <pc:sldMk cId="3369212948" sldId="261"/>
        </pc:sldMkLst>
        <pc:spChg chg="del">
          <ac:chgData name="Anshika Goyal" userId="11140cf5-196a-4727-8fbc-1f390215b482" providerId="ADAL" clId="{0AD77A05-399B-4782-AF8F-DB3AB350F201}" dt="2023-02-24T22:35:33.148" v="23"/>
          <ac:spMkLst>
            <pc:docMk/>
            <pc:sldMk cId="3369212948" sldId="261"/>
            <ac:spMk id="8" creationId="{A4E9F8B3-8282-4A93-BBF8-3342538A70FB}"/>
          </ac:spMkLst>
        </pc:spChg>
        <pc:cxnChg chg="del">
          <ac:chgData name="Anshika Goyal" userId="11140cf5-196a-4727-8fbc-1f390215b482" providerId="ADAL" clId="{0AD77A05-399B-4782-AF8F-DB3AB350F201}" dt="2023-02-24T22:35:33.148" v="23"/>
          <ac:cxnSpMkLst>
            <pc:docMk/>
            <pc:sldMk cId="3369212948" sldId="261"/>
            <ac:cxnSpMk id="10" creationId="{58EFA797-975B-41D8-BC96-56CDC2CFA3E4}"/>
          </ac:cxnSpMkLst>
        </pc:cxnChg>
      </pc:sldChg>
      <pc:sldChg chg="delSp modSp add del mod setBg modAnim delDesignElem">
        <pc:chgData name="Anshika Goyal" userId="11140cf5-196a-4727-8fbc-1f390215b482" providerId="ADAL" clId="{0AD77A05-399B-4782-AF8F-DB3AB350F201}" dt="2023-03-10T00:25:35.762" v="39" actId="47"/>
        <pc:sldMkLst>
          <pc:docMk/>
          <pc:sldMk cId="343316665" sldId="263"/>
        </pc:sldMkLst>
        <pc:spChg chg="del">
          <ac:chgData name="Anshika Goyal" userId="11140cf5-196a-4727-8fbc-1f390215b482" providerId="ADAL" clId="{0AD77A05-399B-4782-AF8F-DB3AB350F201}" dt="2023-02-24T22:35:33.148" v="23"/>
          <ac:spMkLst>
            <pc:docMk/>
            <pc:sldMk cId="343316665" sldId="263"/>
            <ac:spMk id="81" creationId="{E8DB85E2-4179-4550-916E-9377FE0C74DD}"/>
          </ac:spMkLst>
        </pc:spChg>
        <pc:spChg chg="mod">
          <ac:chgData name="Anshika Goyal" userId="11140cf5-196a-4727-8fbc-1f390215b482" providerId="ADAL" clId="{0AD77A05-399B-4782-AF8F-DB3AB350F201}" dt="2023-02-24T22:36:38.789" v="37"/>
          <ac:spMkLst>
            <pc:docMk/>
            <pc:sldMk cId="343316665" sldId="263"/>
            <ac:spMk id="83" creationId="{851870DF-865B-4DCF-B9B6-5A9B2AE71C53}"/>
          </ac:spMkLst>
        </pc:spChg>
        <pc:spChg chg="mod">
          <ac:chgData name="Anshika Goyal" userId="11140cf5-196a-4727-8fbc-1f390215b482" providerId="ADAL" clId="{0AD77A05-399B-4782-AF8F-DB3AB350F201}" dt="2023-02-24T22:36:51.478" v="38" actId="1076"/>
          <ac:spMkLst>
            <pc:docMk/>
            <pc:sldMk cId="343316665" sldId="263"/>
            <ac:spMk id="86" creationId="{D148EF8A-F0F3-45EC-A912-62AB322D5F14}"/>
          </ac:spMkLst>
        </pc:spChg>
        <pc:cxnChg chg="del">
          <ac:chgData name="Anshika Goyal" userId="11140cf5-196a-4727-8fbc-1f390215b482" providerId="ADAL" clId="{0AD77A05-399B-4782-AF8F-DB3AB350F201}" dt="2023-02-24T22:35:33.148" v="23"/>
          <ac:cxnSpMkLst>
            <pc:docMk/>
            <pc:sldMk cId="343316665" sldId="263"/>
            <ac:cxnSpMk id="82" creationId="{45B26396-3476-4B52-8CF4-01F3D246D836}"/>
          </ac:cxnSpMkLst>
        </pc:cxnChg>
      </pc:sldChg>
      <pc:sldChg chg="delSp add del setBg delDesignElem">
        <pc:chgData name="Anshika Goyal" userId="11140cf5-196a-4727-8fbc-1f390215b482" providerId="ADAL" clId="{0AD77A05-399B-4782-AF8F-DB3AB350F201}" dt="2023-03-10T00:25:35.762" v="39" actId="47"/>
        <pc:sldMkLst>
          <pc:docMk/>
          <pc:sldMk cId="3058041086" sldId="265"/>
        </pc:sldMkLst>
        <pc:spChg chg="del">
          <ac:chgData name="Anshika Goyal" userId="11140cf5-196a-4727-8fbc-1f390215b482" providerId="ADAL" clId="{0AD77A05-399B-4782-AF8F-DB3AB350F201}" dt="2023-02-24T22:35:33.148" v="23"/>
          <ac:spMkLst>
            <pc:docMk/>
            <pc:sldMk cId="3058041086" sldId="265"/>
            <ac:spMk id="50" creationId="{E906F54D-04EF-4345-A564-7A7B57B6CEB3}"/>
          </ac:spMkLst>
        </pc:spChg>
        <pc:spChg chg="del">
          <ac:chgData name="Anshika Goyal" userId="11140cf5-196a-4727-8fbc-1f390215b482" providerId="ADAL" clId="{0AD77A05-399B-4782-AF8F-DB3AB350F201}" dt="2023-02-24T22:35:33.148" v="23"/>
          <ac:spMkLst>
            <pc:docMk/>
            <pc:sldMk cId="3058041086" sldId="265"/>
            <ac:spMk id="51" creationId="{4A63FA5D-402E-473D-AF05-018BE28B22FD}"/>
          </ac:spMkLst>
        </pc:spChg>
        <pc:cxnChg chg="del">
          <ac:chgData name="Anshika Goyal" userId="11140cf5-196a-4727-8fbc-1f390215b482" providerId="ADAL" clId="{0AD77A05-399B-4782-AF8F-DB3AB350F201}" dt="2023-02-24T22:35:33.148" v="23"/>
          <ac:cxnSpMkLst>
            <pc:docMk/>
            <pc:sldMk cId="3058041086" sldId="265"/>
            <ac:cxnSpMk id="49" creationId="{AEED5540-64E5-4258-ABA4-753F07B71B38}"/>
          </ac:cxnSpMkLst>
        </pc:cxnChg>
        <pc:cxnChg chg="del">
          <ac:chgData name="Anshika Goyal" userId="11140cf5-196a-4727-8fbc-1f390215b482" providerId="ADAL" clId="{0AD77A05-399B-4782-AF8F-DB3AB350F201}" dt="2023-02-24T22:35:33.148" v="23"/>
          <ac:cxnSpMkLst>
            <pc:docMk/>
            <pc:sldMk cId="3058041086" sldId="265"/>
            <ac:cxnSpMk id="52" creationId="{B20D3D82-8B25-4DD9-9924-4CEAD450CD21}"/>
          </ac:cxnSpMkLst>
        </pc:cxnChg>
      </pc:sldChg>
      <pc:sldChg chg="delSp add del setBg delDesignElem">
        <pc:chgData name="Anshika Goyal" userId="11140cf5-196a-4727-8fbc-1f390215b482" providerId="ADAL" clId="{0AD77A05-399B-4782-AF8F-DB3AB350F201}" dt="2023-03-10T00:25:35.762" v="39" actId="47"/>
        <pc:sldMkLst>
          <pc:docMk/>
          <pc:sldMk cId="777973870" sldId="271"/>
        </pc:sldMkLst>
        <pc:spChg chg="del">
          <ac:chgData name="Anshika Goyal" userId="11140cf5-196a-4727-8fbc-1f390215b482" providerId="ADAL" clId="{0AD77A05-399B-4782-AF8F-DB3AB350F201}" dt="2023-02-24T22:35:33.148" v="23"/>
          <ac:spMkLst>
            <pc:docMk/>
            <pc:sldMk cId="777973870" sldId="271"/>
            <ac:spMk id="41" creationId="{75E183CC-BBFB-4440-B192-64C806A4DD73}"/>
          </ac:spMkLst>
        </pc:spChg>
        <pc:cxnChg chg="del">
          <ac:chgData name="Anshika Goyal" userId="11140cf5-196a-4727-8fbc-1f390215b482" providerId="ADAL" clId="{0AD77A05-399B-4782-AF8F-DB3AB350F201}" dt="2023-02-24T22:35:33.148" v="23"/>
          <ac:cxnSpMkLst>
            <pc:docMk/>
            <pc:sldMk cId="777973870" sldId="271"/>
            <ac:cxnSpMk id="38" creationId="{AEED5540-64E5-4258-ABA4-753F07B71B38}"/>
          </ac:cxnSpMkLst>
        </pc:cxnChg>
        <pc:cxnChg chg="del">
          <ac:chgData name="Anshika Goyal" userId="11140cf5-196a-4727-8fbc-1f390215b482" providerId="ADAL" clId="{0AD77A05-399B-4782-AF8F-DB3AB350F201}" dt="2023-02-24T22:35:33.148" v="23"/>
          <ac:cxnSpMkLst>
            <pc:docMk/>
            <pc:sldMk cId="777973870" sldId="271"/>
            <ac:cxnSpMk id="43" creationId="{33E5BD89-6A5F-4A85-8770-18685C9BB2BA}"/>
          </ac:cxnSpMkLst>
        </pc:cxnChg>
      </pc:sldChg>
      <pc:sldChg chg="delSp modSp add del mod setBg delDesignElem">
        <pc:chgData name="Anshika Goyal" userId="11140cf5-196a-4727-8fbc-1f390215b482" providerId="ADAL" clId="{0AD77A05-399B-4782-AF8F-DB3AB350F201}" dt="2023-03-10T00:25:35.762" v="39" actId="47"/>
        <pc:sldMkLst>
          <pc:docMk/>
          <pc:sldMk cId="1924716319" sldId="275"/>
        </pc:sldMkLst>
        <pc:spChg chg="mod">
          <ac:chgData name="Anshika Goyal" userId="11140cf5-196a-4727-8fbc-1f390215b482" providerId="ADAL" clId="{0AD77A05-399B-4782-AF8F-DB3AB350F201}" dt="2023-02-24T22:35:33.262" v="24" actId="27636"/>
          <ac:spMkLst>
            <pc:docMk/>
            <pc:sldMk cId="1924716319" sldId="275"/>
            <ac:spMk id="6" creationId="{A6FE64F4-4F2F-4A96-809B-7C388BEE0E6F}"/>
          </ac:spMkLst>
        </pc:spChg>
        <pc:spChg chg="del">
          <ac:chgData name="Anshika Goyal" userId="11140cf5-196a-4727-8fbc-1f390215b482" providerId="ADAL" clId="{0AD77A05-399B-4782-AF8F-DB3AB350F201}" dt="2023-02-24T22:35:33.148" v="23"/>
          <ac:spMkLst>
            <pc:docMk/>
            <pc:sldMk cId="1924716319" sldId="275"/>
            <ac:spMk id="8" creationId="{A4E9F8B3-8282-4A93-BBF8-3342538A70FB}"/>
          </ac:spMkLst>
        </pc:spChg>
      </pc:sldChg>
      <pc:sldChg chg="delSp add del setBg delDesignElem">
        <pc:chgData name="Anshika Goyal" userId="11140cf5-196a-4727-8fbc-1f390215b482" providerId="ADAL" clId="{0AD77A05-399B-4782-AF8F-DB3AB350F201}" dt="2023-03-10T00:25:35.762" v="39" actId="47"/>
        <pc:sldMkLst>
          <pc:docMk/>
          <pc:sldMk cId="2974822458" sldId="2147479826"/>
        </pc:sldMkLst>
        <pc:spChg chg="del">
          <ac:chgData name="Anshika Goyal" userId="11140cf5-196a-4727-8fbc-1f390215b482" providerId="ADAL" clId="{0AD77A05-399B-4782-AF8F-DB3AB350F201}" dt="2023-02-24T22:35:33.148" v="23"/>
          <ac:spMkLst>
            <pc:docMk/>
            <pc:sldMk cId="2974822458" sldId="2147479826"/>
            <ac:spMk id="23" creationId="{A4E9F8B3-8282-4A93-BBF8-3342538A70FB}"/>
          </ac:spMkLst>
        </pc:spChg>
      </pc:sldChg>
      <pc:sldChg chg="add del">
        <pc:chgData name="Anshika Goyal" userId="11140cf5-196a-4727-8fbc-1f390215b482" providerId="ADAL" clId="{0AD77A05-399B-4782-AF8F-DB3AB350F201}" dt="2023-03-10T00:25:45.072" v="40" actId="47"/>
        <pc:sldMkLst>
          <pc:docMk/>
          <pc:sldMk cId="248088968" sldId="2147479827"/>
        </pc:sldMkLst>
      </pc:sldChg>
      <pc:sldChg chg="add del">
        <pc:chgData name="Anshika Goyal" userId="11140cf5-196a-4727-8fbc-1f390215b482" providerId="ADAL" clId="{0AD77A05-399B-4782-AF8F-DB3AB350F201}" dt="2023-03-10T00:25:35.762" v="39" actId="47"/>
        <pc:sldMkLst>
          <pc:docMk/>
          <pc:sldMk cId="4260935392" sldId="2147479828"/>
        </pc:sldMkLst>
      </pc:sldChg>
    </pc:docChg>
  </pc:docChgLst>
  <pc:docChgLst>
    <pc:chgData name="Shail Sharan" userId="febe37b9-7aa4-4fc2-bf5c-b4c5ac6d4d0c" providerId="ADAL" clId="{E80487CD-E23C-4D51-806D-6BA75C663488}"/>
    <pc:docChg chg="modSld">
      <pc:chgData name="Shail Sharan" userId="febe37b9-7aa4-4fc2-bf5c-b4c5ac6d4d0c" providerId="ADAL" clId="{E80487CD-E23C-4D51-806D-6BA75C663488}" dt="2023-02-24T17:29:46.534" v="1" actId="20577"/>
      <pc:docMkLst>
        <pc:docMk/>
      </pc:docMkLst>
      <pc:sldChg chg="modSp mod">
        <pc:chgData name="Shail Sharan" userId="febe37b9-7aa4-4fc2-bf5c-b4c5ac6d4d0c" providerId="ADAL" clId="{E80487CD-E23C-4D51-806D-6BA75C663488}" dt="2023-02-24T17:29:46.534" v="1" actId="20577"/>
        <pc:sldMkLst>
          <pc:docMk/>
          <pc:sldMk cId="2017320177" sldId="259"/>
        </pc:sldMkLst>
        <pc:graphicFrameChg chg="modGraphic">
          <ac:chgData name="Shail Sharan" userId="febe37b9-7aa4-4fc2-bf5c-b4c5ac6d4d0c" providerId="ADAL" clId="{E80487CD-E23C-4D51-806D-6BA75C663488}" dt="2023-02-24T17:29:46.534" v="1" actId="20577"/>
          <ac:graphicFrameMkLst>
            <pc:docMk/>
            <pc:sldMk cId="2017320177" sldId="259"/>
            <ac:graphicFrameMk id="6" creationId="{CAC5350A-F301-45D3-BB53-871ABF525860}"/>
          </ac:graphicFrameMkLst>
        </pc:graphicFrameChg>
      </pc:sldChg>
    </pc:docChg>
  </pc:docChgLst>
  <pc:docChgLst>
    <pc:chgData name="Anshika Goyal" userId="S::ansgoyal@microsoft.com::11140cf5-196a-4727-8fbc-1f390215b482" providerId="AD" clId="Web-{13E42058-A408-4C4D-BF4B-F38F40FB1A37}"/>
    <pc:docChg chg="mod modSld modMainMaster">
      <pc:chgData name="Anshika Goyal" userId="S::ansgoyal@microsoft.com::11140cf5-196a-4727-8fbc-1f390215b482" providerId="AD" clId="Web-{13E42058-A408-4C4D-BF4B-F38F40FB1A37}" dt="2023-04-28T03:06:15.567" v="3" actId="20577"/>
      <pc:docMkLst>
        <pc:docMk/>
      </pc:docMkLst>
      <pc:sldChg chg="modSp">
        <pc:chgData name="Anshika Goyal" userId="S::ansgoyal@microsoft.com::11140cf5-196a-4727-8fbc-1f390215b482" providerId="AD" clId="Web-{13E42058-A408-4C4D-BF4B-F38F40FB1A37}" dt="2023-04-28T03:06:15.567" v="3" actId="20577"/>
        <pc:sldMkLst>
          <pc:docMk/>
          <pc:sldMk cId="3429741326" sldId="258"/>
        </pc:sldMkLst>
        <pc:spChg chg="mod">
          <ac:chgData name="Anshika Goyal" userId="S::ansgoyal@microsoft.com::11140cf5-196a-4727-8fbc-1f390215b482" providerId="AD" clId="Web-{13E42058-A408-4C4D-BF4B-F38F40FB1A37}" dt="2023-04-28T03:06:15.567" v="3" actId="20577"/>
          <ac:spMkLst>
            <pc:docMk/>
            <pc:sldMk cId="3429741326" sldId="258"/>
            <ac:spMk id="2" creationId="{1679FE20-2F09-73BB-5ADE-58F8A2AAE1B5}"/>
          </ac:spMkLst>
        </pc:spChg>
      </pc:sldChg>
      <pc:sldMasterChg chg="addSp">
        <pc:chgData name="Anshika Goyal" userId="S::ansgoyal@microsoft.com::11140cf5-196a-4727-8fbc-1f390215b482" providerId="AD" clId="Web-{13E42058-A408-4C4D-BF4B-F38F40FB1A37}" dt="2023-04-28T03:06:13.879" v="0" actId="33475"/>
        <pc:sldMasterMkLst>
          <pc:docMk/>
          <pc:sldMasterMk cId="2550803673" sldId="2147483648"/>
        </pc:sldMasterMkLst>
        <pc:spChg chg="add">
          <ac:chgData name="Anshika Goyal" userId="S::ansgoyal@microsoft.com::11140cf5-196a-4727-8fbc-1f390215b482" providerId="AD" clId="Web-{13E42058-A408-4C4D-BF4B-F38F40FB1A37}" dt="2023-04-28T03:06:13.879" v="0" actId="33475"/>
          <ac:spMkLst>
            <pc:docMk/>
            <pc:sldMasterMk cId="2550803673" sldId="2147483648"/>
            <ac:spMk id="8" creationId="{BF1ED3B1-BA8C-EEF0-93FF-8C09AD3F288D}"/>
          </ac:spMkLst>
        </pc:spChg>
      </pc:sldMasterChg>
      <pc:sldMasterChg chg="addSp">
        <pc:chgData name="Anshika Goyal" userId="S::ansgoyal@microsoft.com::11140cf5-196a-4727-8fbc-1f390215b482" providerId="AD" clId="Web-{13E42058-A408-4C4D-BF4B-F38F40FB1A37}" dt="2023-04-28T03:06:13.879" v="0" actId="33475"/>
        <pc:sldMasterMkLst>
          <pc:docMk/>
          <pc:sldMasterMk cId="357061441" sldId="2147483660"/>
        </pc:sldMasterMkLst>
        <pc:spChg chg="add">
          <ac:chgData name="Anshika Goyal" userId="S::ansgoyal@microsoft.com::11140cf5-196a-4727-8fbc-1f390215b482" providerId="AD" clId="Web-{13E42058-A408-4C4D-BF4B-F38F40FB1A37}" dt="2023-04-28T03:06:13.879" v="0" actId="33475"/>
          <ac:spMkLst>
            <pc:docMk/>
            <pc:sldMasterMk cId="357061441" sldId="2147483660"/>
            <ac:spMk id="6" creationId="{8396F1FF-757D-117B-B993-86FCFF936D1C}"/>
          </ac:spMkLst>
        </pc:spChg>
      </pc:sldMasterChg>
    </pc:docChg>
  </pc:docChgLst>
  <pc:docChgLst>
    <pc:chgData name="Anshika Goyal" userId="11140cf5-196a-4727-8fbc-1f390215b482" providerId="ADAL" clId="{529C657E-C40F-4716-B012-645CE360ED81}"/>
    <pc:docChg chg="undo redo custSel modSld">
      <pc:chgData name="Anshika Goyal" userId="11140cf5-196a-4727-8fbc-1f390215b482" providerId="ADAL" clId="{529C657E-C40F-4716-B012-645CE360ED81}" dt="2023-03-15T05:57:31.099" v="484" actId="6549"/>
      <pc:docMkLst>
        <pc:docMk/>
      </pc:docMkLst>
      <pc:sldChg chg="modSp mod">
        <pc:chgData name="Anshika Goyal" userId="11140cf5-196a-4727-8fbc-1f390215b482" providerId="ADAL" clId="{529C657E-C40F-4716-B012-645CE360ED81}" dt="2023-03-15T05:00:20.619" v="362" actId="20577"/>
        <pc:sldMkLst>
          <pc:docMk/>
          <pc:sldMk cId="3429741326" sldId="258"/>
        </pc:sldMkLst>
        <pc:spChg chg="mod">
          <ac:chgData name="Anshika Goyal" userId="11140cf5-196a-4727-8fbc-1f390215b482" providerId="ADAL" clId="{529C657E-C40F-4716-B012-645CE360ED81}" dt="2023-03-15T05:00:20.619" v="362" actId="20577"/>
          <ac:spMkLst>
            <pc:docMk/>
            <pc:sldMk cId="3429741326" sldId="258"/>
            <ac:spMk id="2" creationId="{1679FE20-2F09-73BB-5ADE-58F8A2AAE1B5}"/>
          </ac:spMkLst>
        </pc:spChg>
        <pc:spChg chg="mod">
          <ac:chgData name="Anshika Goyal" userId="11140cf5-196a-4727-8fbc-1f390215b482" providerId="ADAL" clId="{529C657E-C40F-4716-B012-645CE360ED81}" dt="2023-03-15T04:49:47.235" v="324" actId="20577"/>
          <ac:spMkLst>
            <pc:docMk/>
            <pc:sldMk cId="3429741326" sldId="258"/>
            <ac:spMk id="3" creationId="{622376F8-7D07-3A63-85D7-FDFF9223965E}"/>
          </ac:spMkLst>
        </pc:spChg>
      </pc:sldChg>
      <pc:sldChg chg="modSp mod">
        <pc:chgData name="Anshika Goyal" userId="11140cf5-196a-4727-8fbc-1f390215b482" providerId="ADAL" clId="{529C657E-C40F-4716-B012-645CE360ED81}" dt="2023-03-15T05:57:31.099" v="484" actId="6549"/>
        <pc:sldMkLst>
          <pc:docMk/>
          <pc:sldMk cId="2017320177" sldId="259"/>
        </pc:sldMkLst>
        <pc:graphicFrameChg chg="mod modGraphic">
          <ac:chgData name="Anshika Goyal" userId="11140cf5-196a-4727-8fbc-1f390215b482" providerId="ADAL" clId="{529C657E-C40F-4716-B012-645CE360ED81}" dt="2023-03-15T05:57:31.099" v="484" actId="6549"/>
          <ac:graphicFrameMkLst>
            <pc:docMk/>
            <pc:sldMk cId="2017320177" sldId="259"/>
            <ac:graphicFrameMk id="6" creationId="{CAC5350A-F301-45D3-BB53-871ABF525860}"/>
          </ac:graphicFrameMkLst>
        </pc:graphicFrameChg>
      </pc:sldChg>
      <pc:sldChg chg="modSp mod">
        <pc:chgData name="Anshika Goyal" userId="11140cf5-196a-4727-8fbc-1f390215b482" providerId="ADAL" clId="{529C657E-C40F-4716-B012-645CE360ED81}" dt="2023-03-15T04:49:22.596" v="323" actId="13926"/>
        <pc:sldMkLst>
          <pc:docMk/>
          <pc:sldMk cId="2075427756" sldId="260"/>
        </pc:sldMkLst>
        <pc:spChg chg="mod">
          <ac:chgData name="Anshika Goyal" userId="11140cf5-196a-4727-8fbc-1f390215b482" providerId="ADAL" clId="{529C657E-C40F-4716-B012-645CE360ED81}" dt="2023-03-15T04:49:22.596" v="323" actId="13926"/>
          <ac:spMkLst>
            <pc:docMk/>
            <pc:sldMk cId="2075427756" sldId="260"/>
            <ac:spMk id="3" creationId="{19CDEFB7-6F20-AF90-81F7-BAC44770C015}"/>
          </ac:spMkLst>
        </pc:spChg>
      </pc:sldChg>
      <pc:sldChg chg="modSp mod">
        <pc:chgData name="Anshika Goyal" userId="11140cf5-196a-4727-8fbc-1f390215b482" providerId="ADAL" clId="{529C657E-C40F-4716-B012-645CE360ED81}" dt="2023-03-15T04:47:10.941" v="257" actId="5793"/>
        <pc:sldMkLst>
          <pc:docMk/>
          <pc:sldMk cId="860978392" sldId="2147479823"/>
        </pc:sldMkLst>
        <pc:spChg chg="mod">
          <ac:chgData name="Anshika Goyal" userId="11140cf5-196a-4727-8fbc-1f390215b482" providerId="ADAL" clId="{529C657E-C40F-4716-B012-645CE360ED81}" dt="2023-03-15T04:47:10.941" v="257" actId="5793"/>
          <ac:spMkLst>
            <pc:docMk/>
            <pc:sldMk cId="860978392" sldId="2147479823"/>
            <ac:spMk id="3" creationId="{19CDEFB7-6F20-AF90-81F7-BAC44770C015}"/>
          </ac:spMkLst>
        </pc:spChg>
      </pc:sldChg>
      <pc:sldChg chg="modSp mod">
        <pc:chgData name="Anshika Goyal" userId="11140cf5-196a-4727-8fbc-1f390215b482" providerId="ADAL" clId="{529C657E-C40F-4716-B012-645CE360ED81}" dt="2023-03-15T04:48:22.760" v="294" actId="13926"/>
        <pc:sldMkLst>
          <pc:docMk/>
          <pc:sldMk cId="2525240948" sldId="2147479824"/>
        </pc:sldMkLst>
        <pc:spChg chg="mod">
          <ac:chgData name="Anshika Goyal" userId="11140cf5-196a-4727-8fbc-1f390215b482" providerId="ADAL" clId="{529C657E-C40F-4716-B012-645CE360ED81}" dt="2023-03-15T04:48:22.760" v="294" actId="13926"/>
          <ac:spMkLst>
            <pc:docMk/>
            <pc:sldMk cId="2525240948" sldId="2147479824"/>
            <ac:spMk id="3" creationId="{19CDEFB7-6F20-AF90-81F7-BAC44770C015}"/>
          </ac:spMkLst>
        </pc:spChg>
      </pc:sldChg>
      <pc:sldChg chg="addSp delSp modSp mod">
        <pc:chgData name="Anshika Goyal" userId="11140cf5-196a-4727-8fbc-1f390215b482" providerId="ADAL" clId="{529C657E-C40F-4716-B012-645CE360ED81}" dt="2023-03-15T04:46:53.564" v="253" actId="1076"/>
        <pc:sldMkLst>
          <pc:docMk/>
          <pc:sldMk cId="1562802291" sldId="2147479825"/>
        </pc:sldMkLst>
        <pc:spChg chg="add mod">
          <ac:chgData name="Anshika Goyal" userId="11140cf5-196a-4727-8fbc-1f390215b482" providerId="ADAL" clId="{529C657E-C40F-4716-B012-645CE360ED81}" dt="2023-03-15T04:43:53.486" v="225" actId="14861"/>
          <ac:spMkLst>
            <pc:docMk/>
            <pc:sldMk cId="1562802291" sldId="2147479825"/>
            <ac:spMk id="9" creationId="{A93E4153-57DB-00C3-5056-C4490509366F}"/>
          </ac:spMkLst>
        </pc:spChg>
        <pc:spChg chg="add mod">
          <ac:chgData name="Anshika Goyal" userId="11140cf5-196a-4727-8fbc-1f390215b482" providerId="ADAL" clId="{529C657E-C40F-4716-B012-645CE360ED81}" dt="2023-03-15T04:45:13.058" v="234" actId="1076"/>
          <ac:spMkLst>
            <pc:docMk/>
            <pc:sldMk cId="1562802291" sldId="2147479825"/>
            <ac:spMk id="11" creationId="{277BC3BD-3BD5-1EB2-BC37-AB30864F540C}"/>
          </ac:spMkLst>
        </pc:spChg>
        <pc:spChg chg="add mod">
          <ac:chgData name="Anshika Goyal" userId="11140cf5-196a-4727-8fbc-1f390215b482" providerId="ADAL" clId="{529C657E-C40F-4716-B012-645CE360ED81}" dt="2023-03-15T04:46:26.225" v="250" actId="1076"/>
          <ac:spMkLst>
            <pc:docMk/>
            <pc:sldMk cId="1562802291" sldId="2147479825"/>
            <ac:spMk id="12" creationId="{62FA968E-7AA2-657A-9BB2-C935AE077205}"/>
          </ac:spMkLst>
        </pc:spChg>
        <pc:spChg chg="add mod">
          <ac:chgData name="Anshika Goyal" userId="11140cf5-196a-4727-8fbc-1f390215b482" providerId="ADAL" clId="{529C657E-C40F-4716-B012-645CE360ED81}" dt="2023-03-15T04:46:10.836" v="248" actId="1076"/>
          <ac:spMkLst>
            <pc:docMk/>
            <pc:sldMk cId="1562802291" sldId="2147479825"/>
            <ac:spMk id="13" creationId="{BFD372E8-99A9-0DC0-7C0C-A12781A78512}"/>
          </ac:spMkLst>
        </pc:spChg>
        <pc:spChg chg="add mod">
          <ac:chgData name="Anshika Goyal" userId="11140cf5-196a-4727-8fbc-1f390215b482" providerId="ADAL" clId="{529C657E-C40F-4716-B012-645CE360ED81}" dt="2023-03-15T04:46:03.321" v="246" actId="1076"/>
          <ac:spMkLst>
            <pc:docMk/>
            <pc:sldMk cId="1562802291" sldId="2147479825"/>
            <ac:spMk id="14" creationId="{1AFE80EA-F870-924A-5955-6A2FF16705B1}"/>
          </ac:spMkLst>
        </pc:spChg>
        <pc:spChg chg="add mod">
          <ac:chgData name="Anshika Goyal" userId="11140cf5-196a-4727-8fbc-1f390215b482" providerId="ADAL" clId="{529C657E-C40F-4716-B012-645CE360ED81}" dt="2023-03-15T04:46:20.298" v="249" actId="1076"/>
          <ac:spMkLst>
            <pc:docMk/>
            <pc:sldMk cId="1562802291" sldId="2147479825"/>
            <ac:spMk id="15" creationId="{FD37A760-8080-FE28-4FCC-5C2487B4F4C5}"/>
          </ac:spMkLst>
        </pc:spChg>
        <pc:spChg chg="add mod">
          <ac:chgData name="Anshika Goyal" userId="11140cf5-196a-4727-8fbc-1f390215b482" providerId="ADAL" clId="{529C657E-C40F-4716-B012-645CE360ED81}" dt="2023-03-15T04:46:06.723" v="247" actId="1076"/>
          <ac:spMkLst>
            <pc:docMk/>
            <pc:sldMk cId="1562802291" sldId="2147479825"/>
            <ac:spMk id="16" creationId="{7534E5C6-A30D-7A2D-FF9C-EBACB3F86FBA}"/>
          </ac:spMkLst>
        </pc:spChg>
        <pc:spChg chg="add mod">
          <ac:chgData name="Anshika Goyal" userId="11140cf5-196a-4727-8fbc-1f390215b482" providerId="ADAL" clId="{529C657E-C40F-4716-B012-645CE360ED81}" dt="2023-03-15T04:46:53.564" v="253" actId="1076"/>
          <ac:spMkLst>
            <pc:docMk/>
            <pc:sldMk cId="1562802291" sldId="2147479825"/>
            <ac:spMk id="17" creationId="{612F6EAC-EB11-4EDC-A7B4-4BF82EB22F26}"/>
          </ac:spMkLst>
        </pc:spChg>
        <pc:picChg chg="mod">
          <ac:chgData name="Anshika Goyal" userId="11140cf5-196a-4727-8fbc-1f390215b482" providerId="ADAL" clId="{529C657E-C40F-4716-B012-645CE360ED81}" dt="2023-03-15T04:39:00.858" v="185" actId="16482"/>
          <ac:picMkLst>
            <pc:docMk/>
            <pc:sldMk cId="1562802291" sldId="2147479825"/>
            <ac:picMk id="5" creationId="{ADDEFB7D-8A1F-A6E6-F183-206FC1BD62ED}"/>
          </ac:picMkLst>
        </pc:picChg>
        <pc:inkChg chg="add del">
          <ac:chgData name="Anshika Goyal" userId="11140cf5-196a-4727-8fbc-1f390215b482" providerId="ADAL" clId="{529C657E-C40F-4716-B012-645CE360ED81}" dt="2023-03-15T04:31:03.996" v="170" actId="9405"/>
          <ac:inkMkLst>
            <pc:docMk/>
            <pc:sldMk cId="1562802291" sldId="2147479825"/>
            <ac:inkMk id="3" creationId="{EDC21ADD-55FD-0098-BD6D-F7E4FF23D6D3}"/>
          </ac:inkMkLst>
        </pc:inkChg>
        <pc:inkChg chg="add del">
          <ac:chgData name="Anshika Goyal" userId="11140cf5-196a-4727-8fbc-1f390215b482" providerId="ADAL" clId="{529C657E-C40F-4716-B012-645CE360ED81}" dt="2023-03-15T04:31:03.632" v="169" actId="9405"/>
          <ac:inkMkLst>
            <pc:docMk/>
            <pc:sldMk cId="1562802291" sldId="2147479825"/>
            <ac:inkMk id="4" creationId="{67CAC834-D53E-0373-E7FF-328CB61ADEDD}"/>
          </ac:inkMkLst>
        </pc:inkChg>
        <pc:inkChg chg="add del">
          <ac:chgData name="Anshika Goyal" userId="11140cf5-196a-4727-8fbc-1f390215b482" providerId="ADAL" clId="{529C657E-C40F-4716-B012-645CE360ED81}" dt="2023-03-15T04:31:14.686" v="172" actId="9405"/>
          <ac:inkMkLst>
            <pc:docMk/>
            <pc:sldMk cId="1562802291" sldId="2147479825"/>
            <ac:inkMk id="6" creationId="{E6D47E1E-E104-A202-B370-76001E12B56B}"/>
          </ac:inkMkLst>
        </pc:inkChg>
        <pc:inkChg chg="add del">
          <ac:chgData name="Anshika Goyal" userId="11140cf5-196a-4727-8fbc-1f390215b482" providerId="ADAL" clId="{529C657E-C40F-4716-B012-645CE360ED81}" dt="2023-03-15T04:31:41.091" v="176" actId="9405"/>
          <ac:inkMkLst>
            <pc:docMk/>
            <pc:sldMk cId="1562802291" sldId="2147479825"/>
            <ac:inkMk id="7" creationId="{4BB876CF-EF97-5AF1-6082-411075F35566}"/>
          </ac:inkMkLst>
        </pc:inkChg>
        <pc:inkChg chg="add del">
          <ac:chgData name="Anshika Goyal" userId="11140cf5-196a-4727-8fbc-1f390215b482" providerId="ADAL" clId="{529C657E-C40F-4716-B012-645CE360ED81}" dt="2023-03-15T04:31:40.870" v="175" actId="9405"/>
          <ac:inkMkLst>
            <pc:docMk/>
            <pc:sldMk cId="1562802291" sldId="2147479825"/>
            <ac:inkMk id="8" creationId="{D0FF40DD-387C-8BDC-37F5-616D5906A496}"/>
          </ac:inkMkLst>
        </pc:ink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E0C68B-DA47-4C01-B681-08B9634134D0}"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7958E2-FA6A-472A-96CF-BDA1215C57E5}" type="slidenum">
              <a:rPr lang="en-US" smtClean="0"/>
              <a:t>‹#›</a:t>
            </a:fld>
            <a:endParaRPr lang="en-US"/>
          </a:p>
        </p:txBody>
      </p:sp>
    </p:spTree>
    <p:extLst>
      <p:ext uri="{BB962C8B-B14F-4D97-AF65-F5344CB8AC3E}">
        <p14:creationId xmlns:p14="http://schemas.microsoft.com/office/powerpoint/2010/main" val="237524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 and thank you for spending your Learning Day with us! We’ve repeatedly found hackathons to be an amazing way to tackle new concepts. For hackathons like this, we provide expert coaches and some guidance to get you started, but hackathons should also be a safe place where you experiment and fail. It’s when we are most uncomfortable that we have the best opportunity to learn the most.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B4D24E-C6D0-4B27-B453-0AC67752B3B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61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our agenda for the day. </a:t>
            </a:r>
          </a:p>
          <a:p>
            <a:r>
              <a:rPr lang="en-US" dirty="0"/>
              <a:t>The kickoff is intentionally short because hackathons are NOT about PowerPoint slides, but we do have some messaging we want to ensure everyone hears.</a:t>
            </a:r>
          </a:p>
          <a:p>
            <a:r>
              <a:rPr lang="en-US" dirty="0"/>
              <a:t>After that, I’m going to run through some ChatGPT, but this isn’t a classroom lecture so I’m going to ask all of you to follow along as I walk through some of the basics.</a:t>
            </a:r>
          </a:p>
          <a:p>
            <a:r>
              <a:rPr lang="en-US" dirty="0"/>
              <a:t>Around 11am Central, each of you will jump into your assigned Teams channel with others in similar roles. You’ll spend about two hours with content we developed that we thought would be relevant to each solution area and role. (We can make content from other solution areas available to you as well.)</a:t>
            </a:r>
          </a:p>
          <a:p>
            <a:r>
              <a:rPr lang="en-US" dirty="0"/>
              <a:t>After you get through some of that, it’s the real hackathon creativity time! Come up with some ideas for how you can use this technology. Experiment and think of ways this technology could further benefit you, your co-workers, or your customers. Build some proofs-of-concepts – or even an MVP!</a:t>
            </a:r>
          </a:p>
          <a:p>
            <a:r>
              <a:rPr lang="en-US" dirty="0"/>
              <a:t>The hackathon is scheduled to end at 4pm Central, but it’s Learning Day so you can keep working with your team as much as you want!</a:t>
            </a:r>
          </a:p>
          <a:p>
            <a:r>
              <a:rPr lang="en-US" dirty="0"/>
              <a:t>We do have some homework for everyone post-hackathon too, but let’s not get ahead of ourselves!</a:t>
            </a:r>
          </a:p>
        </p:txBody>
      </p:sp>
      <p:sp>
        <p:nvSpPr>
          <p:cNvPr id="4" name="Slide Number Placeholder 3"/>
          <p:cNvSpPr>
            <a:spLocks noGrp="1"/>
          </p:cNvSpPr>
          <p:nvPr>
            <p:ph type="sldNum" sz="quarter" idx="5"/>
          </p:nvPr>
        </p:nvSpPr>
        <p:spPr/>
        <p:txBody>
          <a:bodyPr/>
          <a:lstStyle/>
          <a:p>
            <a:fld id="{D5B4D24E-C6D0-4B27-B453-0AC67752B3B1}" type="slidenum">
              <a:rPr lang="en-US" smtClean="0"/>
              <a:t>2</a:t>
            </a:fld>
            <a:endParaRPr lang="en-US"/>
          </a:p>
        </p:txBody>
      </p:sp>
    </p:spTree>
    <p:extLst>
      <p:ext uri="{BB962C8B-B14F-4D97-AF65-F5344CB8AC3E}">
        <p14:creationId xmlns:p14="http://schemas.microsoft.com/office/powerpoint/2010/main" val="211942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7958E2-FA6A-472A-96CF-BDA1215C57E5}" type="slidenum">
              <a:rPr lang="en-US" smtClean="0"/>
              <a:t>5</a:t>
            </a:fld>
            <a:endParaRPr lang="en-US"/>
          </a:p>
        </p:txBody>
      </p:sp>
    </p:spTree>
    <p:extLst>
      <p:ext uri="{BB962C8B-B14F-4D97-AF65-F5344CB8AC3E}">
        <p14:creationId xmlns:p14="http://schemas.microsoft.com/office/powerpoint/2010/main" val="3368191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3ED841-078D-4814-8BEE-1F1F3F6D640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5078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A4DD-AC63-15DC-1420-0125BDAA1D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FADF9C-61DA-D211-0EEA-37D08F9141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FB2089-0F41-EEB2-729A-A72A18414B78}"/>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5" name="Footer Placeholder 4">
            <a:extLst>
              <a:ext uri="{FF2B5EF4-FFF2-40B4-BE49-F238E27FC236}">
                <a16:creationId xmlns:a16="http://schemas.microsoft.com/office/drawing/2014/main" id="{41343393-761A-818C-BC0B-D418F2067D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FF0D0-B49F-0042-6080-905D4E4E329D}"/>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407695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DBB6-8C35-CA11-4AB2-901F1796FD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81DCC-72D1-5CEF-34F5-F1EF01B15D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5F5B0-635B-771E-2BAF-58F07DA6859B}"/>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5" name="Footer Placeholder 4">
            <a:extLst>
              <a:ext uri="{FF2B5EF4-FFF2-40B4-BE49-F238E27FC236}">
                <a16:creationId xmlns:a16="http://schemas.microsoft.com/office/drawing/2014/main" id="{5A08654A-B2F2-5DBC-7105-76609E4CD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52E35-F27F-9E21-4CBF-2489BF48ED5A}"/>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3224608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1BA5A-0A1E-DA63-377D-D70D854C37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314E63-842B-63DE-A909-C2592AA9C7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FB324-EE53-951F-B497-AA0C77CD32BF}"/>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5" name="Footer Placeholder 4">
            <a:extLst>
              <a:ext uri="{FF2B5EF4-FFF2-40B4-BE49-F238E27FC236}">
                <a16:creationId xmlns:a16="http://schemas.microsoft.com/office/drawing/2014/main" id="{CBFEAF46-07D2-7C7D-FE09-5F6337D648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661B47-BFCC-C941-B223-DCD30629348C}"/>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106062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Azure Data All Hands">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FEE0C23-C0DD-6E4A-9E72-11CB6C3AA833}"/>
              </a:ext>
            </a:extLst>
          </p:cNvPr>
          <p:cNvSpPr/>
          <p:nvPr userDrawn="1"/>
        </p:nvSpPr>
        <p:spPr bwMode="auto">
          <a:xfrm>
            <a:off x="5326063" y="0"/>
            <a:ext cx="6865937"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11371" y="377371"/>
            <a:ext cx="6103257" cy="6103257"/>
          </a:xfrm>
          <a:prstGeom prst="rect">
            <a:avLst/>
          </a:prstGeom>
        </p:spPr>
      </p:pic>
      <p:sp>
        <p:nvSpPr>
          <p:cNvPr id="3" name="Rectangle 2">
            <a:extLst>
              <a:ext uri="{FF2B5EF4-FFF2-40B4-BE49-F238E27FC236}">
                <a16:creationId xmlns:a16="http://schemas.microsoft.com/office/drawing/2014/main" id="{4696F784-A615-2F41-93AA-8064D970D771}"/>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548652"/>
            <a:ext cx="4167887" cy="984885"/>
          </a:xfrm>
        </p:spPr>
        <p:txBody>
          <a:bodyPr anchor="b" anchorCtr="0">
            <a:spAutoFit/>
          </a:bodyPr>
          <a:lstStyle>
            <a:lvl1pPr algn="l">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34ABE124-0544-0C4D-9FCE-68AA16069F0C}"/>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148582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lgn="l">
              <a:defRPr sz="3600" spc="-50" baseline="0">
                <a:solidFill>
                  <a:schemeClr val="accent1">
                    <a:lumMod val="60000"/>
                    <a:lumOff val="40000"/>
                  </a:schemeClr>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824517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ED0B55-BEE6-44FE-A0B2-59B9E157D92F}"/>
              </a:ext>
            </a:extLst>
          </p:cNvPr>
          <p:cNvSpPr/>
          <p:nvPr userDrawn="1"/>
        </p:nvSpPr>
        <p:spPr>
          <a:xfrm>
            <a:off x="6239619" y="2645549"/>
            <a:ext cx="2560320" cy="2550267"/>
          </a:xfrm>
          <a:prstGeom prst="rect">
            <a:avLst/>
          </a:prstGeom>
          <a:solidFill>
            <a:schemeClr val="bg1"/>
          </a:solidFill>
          <a:ln w="3175">
            <a:no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4" name="Rectangle 3">
            <a:extLst>
              <a:ext uri="{FF2B5EF4-FFF2-40B4-BE49-F238E27FC236}">
                <a16:creationId xmlns:a16="http://schemas.microsoft.com/office/drawing/2014/main" id="{9F5FE248-E008-4D5B-B496-4C16DD3B73C1}"/>
              </a:ext>
            </a:extLst>
          </p:cNvPr>
          <p:cNvSpPr/>
          <p:nvPr userDrawn="1"/>
        </p:nvSpPr>
        <p:spPr>
          <a:xfrm>
            <a:off x="625933" y="2642967"/>
            <a:ext cx="2560320" cy="2550267"/>
          </a:xfrm>
          <a:prstGeom prst="rect">
            <a:avLst/>
          </a:prstGeom>
          <a:solidFill>
            <a:schemeClr val="bg1"/>
          </a:solidFill>
          <a:ln w="3175">
            <a:no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5" name="Rectangle 4">
            <a:extLst>
              <a:ext uri="{FF2B5EF4-FFF2-40B4-BE49-F238E27FC236}">
                <a16:creationId xmlns:a16="http://schemas.microsoft.com/office/drawing/2014/main" id="{75633F4A-4D31-437B-9F1A-75AC415749C1}"/>
              </a:ext>
            </a:extLst>
          </p:cNvPr>
          <p:cNvSpPr/>
          <p:nvPr userDrawn="1"/>
        </p:nvSpPr>
        <p:spPr>
          <a:xfrm>
            <a:off x="3432776" y="2646797"/>
            <a:ext cx="2560320" cy="2550267"/>
          </a:xfrm>
          <a:prstGeom prst="rect">
            <a:avLst/>
          </a:prstGeom>
          <a:solidFill>
            <a:schemeClr val="bg1"/>
          </a:solidFill>
          <a:ln w="3175">
            <a:no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6" name="Rectangle 5">
            <a:extLst>
              <a:ext uri="{FF2B5EF4-FFF2-40B4-BE49-F238E27FC236}">
                <a16:creationId xmlns:a16="http://schemas.microsoft.com/office/drawing/2014/main" id="{606C4D1A-77C5-4349-ACF2-F07969E17BEA}"/>
              </a:ext>
            </a:extLst>
          </p:cNvPr>
          <p:cNvSpPr/>
          <p:nvPr userDrawn="1"/>
        </p:nvSpPr>
        <p:spPr>
          <a:xfrm>
            <a:off x="9046463" y="2642967"/>
            <a:ext cx="2560320" cy="2550267"/>
          </a:xfrm>
          <a:prstGeom prst="rect">
            <a:avLst/>
          </a:prstGeom>
          <a:solidFill>
            <a:schemeClr val="bg1"/>
          </a:solidFill>
          <a:ln w="3175">
            <a:no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12" name="Text Placeholder 3">
            <a:extLst>
              <a:ext uri="{FF2B5EF4-FFF2-40B4-BE49-F238E27FC236}">
                <a16:creationId xmlns:a16="http://schemas.microsoft.com/office/drawing/2014/main" id="{CFF3042A-522F-4C25-8B66-C0EB7FED3989}"/>
              </a:ext>
            </a:extLst>
          </p:cNvPr>
          <p:cNvSpPr>
            <a:spLocks noGrp="1"/>
          </p:cNvSpPr>
          <p:nvPr>
            <p:ph type="body" sz="quarter" idx="17"/>
          </p:nvPr>
        </p:nvSpPr>
        <p:spPr>
          <a:xfrm>
            <a:off x="3569936" y="4268570"/>
            <a:ext cx="2286000" cy="276999"/>
          </a:xfrm>
        </p:spPr>
        <p:txBody>
          <a:bodyPr/>
          <a:lstStyle>
            <a:lvl1pPr marL="0" marR="0" indent="0" algn="ctr"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lang="en-US" sz="1800" kern="1200" spc="0" baseline="0" dirty="0">
                <a:solidFill>
                  <a:schemeClr val="accent2"/>
                </a:solidFill>
                <a:latin typeface="+mn-lt"/>
                <a:ea typeface="+mn-ea"/>
                <a:cs typeface="Segoe UI" panose="020B0502040204020203" pitchFamily="34" charset="0"/>
              </a:defRPr>
            </a:lvl1pPr>
            <a:lvl2pPr marL="0" indent="0" algn="ctr">
              <a:spcBef>
                <a:spcPts val="0"/>
              </a:spcBef>
              <a:spcAft>
                <a:spcPts val="600"/>
              </a:spcAft>
              <a:buNone/>
              <a:defRPr sz="1400" b="0">
                <a:solidFill>
                  <a:schemeClr val="tx1"/>
                </a:solidFill>
              </a:defRPr>
            </a:lvl2pPr>
            <a:lvl3pPr marL="0" indent="0" algn="ctr">
              <a:spcBef>
                <a:spcPts val="0"/>
              </a:spcBef>
              <a:spcAft>
                <a:spcPts val="600"/>
              </a:spcAft>
              <a:buNone/>
              <a:defRPr sz="1400" b="1">
                <a:solidFill>
                  <a:schemeClr val="tx1"/>
                </a:solidFill>
              </a:defRPr>
            </a:lvl3pPr>
            <a:lvl4pPr marL="0" indent="0" algn="ctr">
              <a:spcBef>
                <a:spcPts val="0"/>
              </a:spcBef>
              <a:spcAft>
                <a:spcPts val="600"/>
              </a:spcAft>
              <a:buNone/>
              <a:defRPr sz="1400" b="0">
                <a:solidFill>
                  <a:schemeClr val="tx1"/>
                </a:solidFill>
              </a:defRPr>
            </a:lvl4pPr>
            <a:lvl5pPr marL="0" indent="0" algn="ctr">
              <a:spcBef>
                <a:spcPts val="0"/>
              </a:spcBef>
              <a:spcAft>
                <a:spcPts val="600"/>
              </a:spcAft>
              <a:buNone/>
              <a:defRPr sz="1400" b="0">
                <a:solidFill>
                  <a:schemeClr val="tx1"/>
                </a:solidFill>
              </a:defRPr>
            </a:lvl5pPr>
          </a:lstStyle>
          <a:p>
            <a:pPr lvl="0"/>
            <a:r>
              <a:rPr lang="en-US"/>
              <a:t>Click to edit Master</a:t>
            </a:r>
          </a:p>
        </p:txBody>
      </p:sp>
      <p:sp>
        <p:nvSpPr>
          <p:cNvPr id="13" name="Text Placeholder 3">
            <a:extLst>
              <a:ext uri="{FF2B5EF4-FFF2-40B4-BE49-F238E27FC236}">
                <a16:creationId xmlns:a16="http://schemas.microsoft.com/office/drawing/2014/main" id="{6611A15A-0519-4A60-90A1-E95F5CF60D96}"/>
              </a:ext>
            </a:extLst>
          </p:cNvPr>
          <p:cNvSpPr>
            <a:spLocks noGrp="1"/>
          </p:cNvSpPr>
          <p:nvPr>
            <p:ph type="body" sz="quarter" idx="18"/>
          </p:nvPr>
        </p:nvSpPr>
        <p:spPr>
          <a:xfrm>
            <a:off x="6376779" y="4268570"/>
            <a:ext cx="2286000" cy="276999"/>
          </a:xfrm>
        </p:spPr>
        <p:txBody>
          <a:bodyPr/>
          <a:lstStyle>
            <a:lvl1pPr marL="0" marR="0" indent="0" algn="ctr"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lang="en-US" sz="1800" kern="1200" spc="0" baseline="0" dirty="0">
                <a:solidFill>
                  <a:schemeClr val="accent2"/>
                </a:solidFill>
                <a:latin typeface="+mn-lt"/>
                <a:ea typeface="+mn-ea"/>
                <a:cs typeface="Segoe UI" panose="020B0502040204020203" pitchFamily="34" charset="0"/>
              </a:defRPr>
            </a:lvl1pPr>
            <a:lvl2pPr marL="0" indent="0" algn="ctr">
              <a:spcBef>
                <a:spcPts val="0"/>
              </a:spcBef>
              <a:spcAft>
                <a:spcPts val="600"/>
              </a:spcAft>
              <a:buNone/>
              <a:defRPr sz="1400" b="0">
                <a:solidFill>
                  <a:schemeClr val="tx1"/>
                </a:solidFill>
              </a:defRPr>
            </a:lvl2pPr>
            <a:lvl3pPr marL="0" indent="0" algn="ctr">
              <a:spcBef>
                <a:spcPts val="0"/>
              </a:spcBef>
              <a:spcAft>
                <a:spcPts val="600"/>
              </a:spcAft>
              <a:buNone/>
              <a:defRPr sz="1400" b="1">
                <a:solidFill>
                  <a:schemeClr val="tx1"/>
                </a:solidFill>
              </a:defRPr>
            </a:lvl3pPr>
            <a:lvl4pPr marL="0" indent="0" algn="ctr">
              <a:spcBef>
                <a:spcPts val="0"/>
              </a:spcBef>
              <a:spcAft>
                <a:spcPts val="600"/>
              </a:spcAft>
              <a:buNone/>
              <a:defRPr sz="1400" b="0">
                <a:solidFill>
                  <a:schemeClr val="tx1"/>
                </a:solidFill>
              </a:defRPr>
            </a:lvl4pPr>
            <a:lvl5pPr marL="0" indent="0" algn="ctr">
              <a:spcBef>
                <a:spcPts val="0"/>
              </a:spcBef>
              <a:spcAft>
                <a:spcPts val="600"/>
              </a:spcAft>
              <a:buNone/>
              <a:defRPr sz="1400" b="0">
                <a:solidFill>
                  <a:schemeClr val="tx1"/>
                </a:solidFill>
              </a:defRPr>
            </a:lvl5pPr>
          </a:lstStyle>
          <a:p>
            <a:pPr lvl="0"/>
            <a:r>
              <a:rPr lang="en-US"/>
              <a:t>Click to edit Master</a:t>
            </a:r>
          </a:p>
        </p:txBody>
      </p:sp>
      <p:sp>
        <p:nvSpPr>
          <p:cNvPr id="14" name="Text Placeholder 3">
            <a:extLst>
              <a:ext uri="{FF2B5EF4-FFF2-40B4-BE49-F238E27FC236}">
                <a16:creationId xmlns:a16="http://schemas.microsoft.com/office/drawing/2014/main" id="{5415B8D4-14BD-43DC-957C-578C933ED210}"/>
              </a:ext>
            </a:extLst>
          </p:cNvPr>
          <p:cNvSpPr>
            <a:spLocks noGrp="1"/>
          </p:cNvSpPr>
          <p:nvPr>
            <p:ph type="body" sz="quarter" idx="19"/>
          </p:nvPr>
        </p:nvSpPr>
        <p:spPr>
          <a:xfrm>
            <a:off x="9183623" y="4268570"/>
            <a:ext cx="2286000" cy="276999"/>
          </a:xfrm>
        </p:spPr>
        <p:txBody>
          <a:bodyPr/>
          <a:lstStyle>
            <a:lvl1pPr marL="0" marR="0" indent="0" algn="ctr"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lang="en-US" sz="1800" kern="1200" spc="0" baseline="0" dirty="0">
                <a:solidFill>
                  <a:schemeClr val="accent2"/>
                </a:solidFill>
                <a:latin typeface="+mn-lt"/>
                <a:ea typeface="+mn-ea"/>
                <a:cs typeface="Segoe UI" panose="020B0502040204020203" pitchFamily="34" charset="0"/>
              </a:defRPr>
            </a:lvl1pPr>
            <a:lvl2pPr marL="0" indent="0" algn="ctr">
              <a:spcBef>
                <a:spcPts val="0"/>
              </a:spcBef>
              <a:spcAft>
                <a:spcPts val="600"/>
              </a:spcAft>
              <a:buNone/>
              <a:defRPr sz="1400" b="0">
                <a:solidFill>
                  <a:schemeClr val="tx1"/>
                </a:solidFill>
              </a:defRPr>
            </a:lvl2pPr>
            <a:lvl3pPr marL="0" indent="0" algn="ctr">
              <a:spcBef>
                <a:spcPts val="0"/>
              </a:spcBef>
              <a:spcAft>
                <a:spcPts val="600"/>
              </a:spcAft>
              <a:buNone/>
              <a:defRPr sz="1400" b="1">
                <a:solidFill>
                  <a:schemeClr val="tx1"/>
                </a:solidFill>
              </a:defRPr>
            </a:lvl3pPr>
            <a:lvl4pPr marL="0" indent="0" algn="ctr">
              <a:spcBef>
                <a:spcPts val="0"/>
              </a:spcBef>
              <a:spcAft>
                <a:spcPts val="600"/>
              </a:spcAft>
              <a:buNone/>
              <a:defRPr sz="1400" b="0">
                <a:solidFill>
                  <a:schemeClr val="tx1"/>
                </a:solidFill>
              </a:defRPr>
            </a:lvl4pPr>
            <a:lvl5pPr marL="0" indent="0" algn="ctr">
              <a:spcBef>
                <a:spcPts val="0"/>
              </a:spcBef>
              <a:spcAft>
                <a:spcPts val="600"/>
              </a:spcAft>
              <a:buNone/>
              <a:defRPr sz="1400" b="0">
                <a:solidFill>
                  <a:schemeClr val="tx1"/>
                </a:solidFill>
              </a:defRPr>
            </a:lvl5pPr>
          </a:lstStyle>
          <a:p>
            <a:pPr lvl="0"/>
            <a:r>
              <a:rPr lang="en-US"/>
              <a:t>Click to edit Master</a:t>
            </a:r>
          </a:p>
        </p:txBody>
      </p:sp>
      <p:sp>
        <p:nvSpPr>
          <p:cNvPr id="2" name="Title 1">
            <a:extLst>
              <a:ext uri="{FF2B5EF4-FFF2-40B4-BE49-F238E27FC236}">
                <a16:creationId xmlns:a16="http://schemas.microsoft.com/office/drawing/2014/main" id="{FABE8937-081E-4F89-A6B4-662049ED496D}"/>
              </a:ext>
            </a:extLst>
          </p:cNvPr>
          <p:cNvSpPr>
            <a:spLocks noGrp="1"/>
          </p:cNvSpPr>
          <p:nvPr>
            <p:ph type="title"/>
          </p:nvPr>
        </p:nvSpPr>
        <p:spPr/>
        <p:txBody>
          <a:bodyPr/>
          <a:lstStyle/>
          <a:p>
            <a:r>
              <a:rPr lang="en-US"/>
              <a:t>Click to edit Master title style</a:t>
            </a:r>
          </a:p>
        </p:txBody>
      </p:sp>
      <p:sp>
        <p:nvSpPr>
          <p:cNvPr id="17" name="Text Placeholder 16">
            <a:extLst>
              <a:ext uri="{FF2B5EF4-FFF2-40B4-BE49-F238E27FC236}">
                <a16:creationId xmlns:a16="http://schemas.microsoft.com/office/drawing/2014/main" id="{411AD21C-81F9-4999-B2C4-D518EF263794}"/>
              </a:ext>
            </a:extLst>
          </p:cNvPr>
          <p:cNvSpPr>
            <a:spLocks noGrp="1"/>
          </p:cNvSpPr>
          <p:nvPr>
            <p:ph type="body" sz="quarter" idx="20"/>
          </p:nvPr>
        </p:nvSpPr>
        <p:spPr>
          <a:xfrm>
            <a:off x="769443" y="4268570"/>
            <a:ext cx="2273300" cy="812530"/>
          </a:xfrm>
        </p:spPr>
        <p:txBody>
          <a:bodyPr/>
          <a:lstStyle>
            <a:lvl1pPr algn="ctr">
              <a:defRPr sz="1800">
                <a:solidFill>
                  <a:schemeClr val="accent2"/>
                </a:solidFill>
              </a:defRPr>
            </a:lvl1pPr>
            <a:lvl2pPr algn="ctr">
              <a:defRPr sz="1400">
                <a:solidFill>
                  <a:schemeClr val="accent2"/>
                </a:solidFill>
              </a:defRPr>
            </a:lvl2pPr>
            <a:lvl3pPr>
              <a:defRPr sz="1100">
                <a:solidFill>
                  <a:schemeClr val="accent2"/>
                </a:solidFill>
              </a:defRPr>
            </a:lvl3pPr>
            <a:lvl4pPr>
              <a:defRPr sz="1050">
                <a:solidFill>
                  <a:schemeClr val="accent2"/>
                </a:solidFill>
              </a:defRPr>
            </a:lvl4pPr>
            <a:lvl5pPr>
              <a:defRPr sz="1050">
                <a:solidFill>
                  <a:schemeClr val="accent2"/>
                </a:solidFill>
              </a:defRPr>
            </a:lvl5pPr>
          </a:lstStyle>
          <a:p>
            <a:pPr lvl="0"/>
            <a:r>
              <a:rPr lang="en-US"/>
              <a:t>Click to edit Master text styles</a:t>
            </a:r>
          </a:p>
          <a:p>
            <a:pPr lvl="1"/>
            <a:r>
              <a:rPr lang="en-US"/>
              <a:t>Second level</a:t>
            </a:r>
          </a:p>
        </p:txBody>
      </p:sp>
      <p:grpSp>
        <p:nvGrpSpPr>
          <p:cNvPr id="49" name="Group 48">
            <a:extLst>
              <a:ext uri="{FF2B5EF4-FFF2-40B4-BE49-F238E27FC236}">
                <a16:creationId xmlns:a16="http://schemas.microsoft.com/office/drawing/2014/main" id="{B988A210-464A-4E4A-A5EC-6A9F188993AC}"/>
              </a:ext>
            </a:extLst>
          </p:cNvPr>
          <p:cNvGrpSpPr/>
          <p:nvPr userDrawn="1"/>
        </p:nvGrpSpPr>
        <p:grpSpPr>
          <a:xfrm>
            <a:off x="4254385" y="2884146"/>
            <a:ext cx="917103" cy="847023"/>
            <a:chOff x="9664969" y="2124583"/>
            <a:chExt cx="917103" cy="847023"/>
          </a:xfrm>
        </p:grpSpPr>
        <p:grpSp>
          <p:nvGrpSpPr>
            <p:cNvPr id="19" name="Group 18">
              <a:extLst>
                <a:ext uri="{FF2B5EF4-FFF2-40B4-BE49-F238E27FC236}">
                  <a16:creationId xmlns:a16="http://schemas.microsoft.com/office/drawing/2014/main" id="{1DFF98CA-7D40-4D07-8AB0-F9FABEA06766}"/>
                </a:ext>
              </a:extLst>
            </p:cNvPr>
            <p:cNvGrpSpPr/>
            <p:nvPr/>
          </p:nvGrpSpPr>
          <p:grpSpPr>
            <a:xfrm>
              <a:off x="9664969" y="2309869"/>
              <a:ext cx="470966" cy="246457"/>
              <a:chOff x="13721512" y="1085822"/>
              <a:chExt cx="3673755" cy="1922480"/>
            </a:xfrm>
          </p:grpSpPr>
          <p:grpSp>
            <p:nvGrpSpPr>
              <p:cNvPr id="44" name="Group 43">
                <a:extLst>
                  <a:ext uri="{FF2B5EF4-FFF2-40B4-BE49-F238E27FC236}">
                    <a16:creationId xmlns:a16="http://schemas.microsoft.com/office/drawing/2014/main" id="{465ADB1D-47B6-4762-915F-B976A6371677}"/>
                  </a:ext>
                </a:extLst>
              </p:cNvPr>
              <p:cNvGrpSpPr/>
              <p:nvPr/>
            </p:nvGrpSpPr>
            <p:grpSpPr>
              <a:xfrm>
                <a:off x="13727467" y="1202243"/>
                <a:ext cx="3341598" cy="1806059"/>
                <a:chOff x="13727467" y="1202243"/>
                <a:chExt cx="3341598" cy="1806059"/>
              </a:xfrm>
            </p:grpSpPr>
            <p:sp>
              <p:nvSpPr>
                <p:cNvPr id="46" name="Isosceles Triangle 45">
                  <a:extLst>
                    <a:ext uri="{FF2B5EF4-FFF2-40B4-BE49-F238E27FC236}">
                      <a16:creationId xmlns:a16="http://schemas.microsoft.com/office/drawing/2014/main" id="{AE8FAB45-8D4E-4823-87F3-E901BBF377D6}"/>
                    </a:ext>
                  </a:extLst>
                </p:cNvPr>
                <p:cNvSpPr/>
                <p:nvPr/>
              </p:nvSpPr>
              <p:spPr bwMode="auto">
                <a:xfrm rot="9223278">
                  <a:off x="13727467" y="1627700"/>
                  <a:ext cx="2442594" cy="1168873"/>
                </a:xfrm>
                <a:prstGeom prst="triangle">
                  <a:avLst>
                    <a:gd name="adj" fmla="val 492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 name="Isosceles Triangle 46">
                  <a:extLst>
                    <a:ext uri="{FF2B5EF4-FFF2-40B4-BE49-F238E27FC236}">
                      <a16:creationId xmlns:a16="http://schemas.microsoft.com/office/drawing/2014/main" id="{12445C1B-6F26-4CE8-B389-B66A16B90A9C}"/>
                    </a:ext>
                  </a:extLst>
                </p:cNvPr>
                <p:cNvSpPr/>
                <p:nvPr/>
              </p:nvSpPr>
              <p:spPr bwMode="auto">
                <a:xfrm rot="21217405">
                  <a:off x="15181338" y="1202243"/>
                  <a:ext cx="1314611" cy="1431238"/>
                </a:xfrm>
                <a:prstGeom prst="triangle">
                  <a:avLst>
                    <a:gd name="adj" fmla="val 52028"/>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Isosceles Triangle 375">
                  <a:extLst>
                    <a:ext uri="{FF2B5EF4-FFF2-40B4-BE49-F238E27FC236}">
                      <a16:creationId xmlns:a16="http://schemas.microsoft.com/office/drawing/2014/main" id="{C9386C8D-757A-417F-B53C-81F49DD30971}"/>
                    </a:ext>
                  </a:extLst>
                </p:cNvPr>
                <p:cNvSpPr/>
                <p:nvPr/>
              </p:nvSpPr>
              <p:spPr bwMode="auto">
                <a:xfrm rot="1002610">
                  <a:off x="15347915" y="2490756"/>
                  <a:ext cx="1721150" cy="517546"/>
                </a:xfrm>
                <a:custGeom>
                  <a:avLst/>
                  <a:gdLst>
                    <a:gd name="connsiteX0" fmla="*/ 0 w 1721150"/>
                    <a:gd name="connsiteY0" fmla="*/ 766109 h 766109"/>
                    <a:gd name="connsiteX1" fmla="*/ 847271 w 1721150"/>
                    <a:gd name="connsiteY1" fmla="*/ 0 h 766109"/>
                    <a:gd name="connsiteX2" fmla="*/ 1721150 w 1721150"/>
                    <a:gd name="connsiteY2" fmla="*/ 766109 h 766109"/>
                    <a:gd name="connsiteX3" fmla="*/ 0 w 1721150"/>
                    <a:gd name="connsiteY3" fmla="*/ 766109 h 766109"/>
                    <a:gd name="connsiteX0" fmla="*/ 0 w 1721150"/>
                    <a:gd name="connsiteY0" fmla="*/ 516245 h 516245"/>
                    <a:gd name="connsiteX1" fmla="*/ 922282 w 1721150"/>
                    <a:gd name="connsiteY1" fmla="*/ 0 h 516245"/>
                    <a:gd name="connsiteX2" fmla="*/ 1721150 w 1721150"/>
                    <a:gd name="connsiteY2" fmla="*/ 516245 h 516245"/>
                    <a:gd name="connsiteX3" fmla="*/ 0 w 1721150"/>
                    <a:gd name="connsiteY3" fmla="*/ 516245 h 516245"/>
                    <a:gd name="connsiteX0" fmla="*/ 0 w 1721150"/>
                    <a:gd name="connsiteY0" fmla="*/ 517546 h 517546"/>
                    <a:gd name="connsiteX1" fmla="*/ 1128243 w 1721150"/>
                    <a:gd name="connsiteY1" fmla="*/ 0 h 517546"/>
                    <a:gd name="connsiteX2" fmla="*/ 1721150 w 1721150"/>
                    <a:gd name="connsiteY2" fmla="*/ 517546 h 517546"/>
                    <a:gd name="connsiteX3" fmla="*/ 0 w 1721150"/>
                    <a:gd name="connsiteY3" fmla="*/ 517546 h 517546"/>
                  </a:gdLst>
                  <a:ahLst/>
                  <a:cxnLst>
                    <a:cxn ang="0">
                      <a:pos x="connsiteX0" y="connsiteY0"/>
                    </a:cxn>
                    <a:cxn ang="0">
                      <a:pos x="connsiteX1" y="connsiteY1"/>
                    </a:cxn>
                    <a:cxn ang="0">
                      <a:pos x="connsiteX2" y="connsiteY2"/>
                    </a:cxn>
                    <a:cxn ang="0">
                      <a:pos x="connsiteX3" y="connsiteY3"/>
                    </a:cxn>
                  </a:cxnLst>
                  <a:rect l="l" t="t" r="r" b="b"/>
                  <a:pathLst>
                    <a:path w="1721150" h="517546">
                      <a:moveTo>
                        <a:pt x="0" y="517546"/>
                      </a:moveTo>
                      <a:lnTo>
                        <a:pt x="1128243" y="0"/>
                      </a:lnTo>
                      <a:lnTo>
                        <a:pt x="1721150" y="517546"/>
                      </a:lnTo>
                      <a:lnTo>
                        <a:pt x="0" y="51754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5" name="Freeform: Shape 44">
                <a:extLst>
                  <a:ext uri="{FF2B5EF4-FFF2-40B4-BE49-F238E27FC236}">
                    <a16:creationId xmlns:a16="http://schemas.microsoft.com/office/drawing/2014/main" id="{154FF891-D191-414F-8957-99FA4FA604E8}"/>
                  </a:ext>
                </a:extLst>
              </p:cNvPr>
              <p:cNvSpPr/>
              <p:nvPr/>
            </p:nvSpPr>
            <p:spPr bwMode="auto">
              <a:xfrm rot="1084436">
                <a:off x="13721512" y="1085822"/>
                <a:ext cx="3673755" cy="1762693"/>
              </a:xfrm>
              <a:custGeom>
                <a:avLst/>
                <a:gdLst>
                  <a:gd name="connsiteX0" fmla="*/ 2961640 w 3673755"/>
                  <a:gd name="connsiteY0" fmla="*/ 1159502 h 1762693"/>
                  <a:gd name="connsiteX1" fmla="*/ 1920959 w 3673755"/>
                  <a:gd name="connsiteY1" fmla="*/ 1671814 h 1762693"/>
                  <a:gd name="connsiteX2" fmla="*/ 3494551 w 3673755"/>
                  <a:gd name="connsiteY2" fmla="*/ 1651896 h 1762693"/>
                  <a:gd name="connsiteX3" fmla="*/ 1749948 w 3673755"/>
                  <a:gd name="connsiteY3" fmla="*/ 144160 h 1762693"/>
                  <a:gd name="connsiteX4" fmla="*/ 148734 w 3673755"/>
                  <a:gd name="connsiteY4" fmla="*/ 1694247 h 1762693"/>
                  <a:gd name="connsiteX5" fmla="*/ 1749948 w 3673755"/>
                  <a:gd name="connsiteY5" fmla="*/ 1673979 h 1762693"/>
                  <a:gd name="connsiteX6" fmla="*/ 1815732 w 3673755"/>
                  <a:gd name="connsiteY6" fmla="*/ 100719 h 1762693"/>
                  <a:gd name="connsiteX7" fmla="*/ 1815732 w 3673755"/>
                  <a:gd name="connsiteY7" fmla="*/ 1650293 h 1762693"/>
                  <a:gd name="connsiteX8" fmla="*/ 2909867 w 3673755"/>
                  <a:gd name="connsiteY8" fmla="*/ 1111666 h 1762693"/>
                  <a:gd name="connsiteX9" fmla="*/ 1803661 w 3673755"/>
                  <a:gd name="connsiteY9" fmla="*/ 0 h 1762693"/>
                  <a:gd name="connsiteX10" fmla="*/ 3590178 w 3673755"/>
                  <a:gd name="connsiteY10" fmla="*/ 1650685 h 1762693"/>
                  <a:gd name="connsiteX11" fmla="*/ 3673755 w 3673755"/>
                  <a:gd name="connsiteY11" fmla="*/ 1724371 h 1762693"/>
                  <a:gd name="connsiteX12" fmla="*/ 0 w 3673755"/>
                  <a:gd name="connsiteY12" fmla="*/ 1762693 h 1762693"/>
                  <a:gd name="connsiteX13" fmla="*/ 57536 w 3673755"/>
                  <a:gd name="connsiteY13" fmla="*/ 1695401 h 1762693"/>
                  <a:gd name="connsiteX14" fmla="*/ 1798259 w 3673755"/>
                  <a:gd name="connsiteY14" fmla="*/ 5846 h 17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3755" h="1762693">
                    <a:moveTo>
                      <a:pt x="2961640" y="1159502"/>
                    </a:moveTo>
                    <a:lnTo>
                      <a:pt x="1920959" y="1671814"/>
                    </a:lnTo>
                    <a:lnTo>
                      <a:pt x="3494551" y="1651896"/>
                    </a:lnTo>
                    <a:close/>
                    <a:moveTo>
                      <a:pt x="1749948" y="144160"/>
                    </a:moveTo>
                    <a:lnTo>
                      <a:pt x="148734" y="1694247"/>
                    </a:lnTo>
                    <a:lnTo>
                      <a:pt x="1749948" y="1673979"/>
                    </a:lnTo>
                    <a:close/>
                    <a:moveTo>
                      <a:pt x="1815732" y="100719"/>
                    </a:moveTo>
                    <a:lnTo>
                      <a:pt x="1815732" y="1650293"/>
                    </a:lnTo>
                    <a:lnTo>
                      <a:pt x="2909867" y="1111666"/>
                    </a:lnTo>
                    <a:close/>
                    <a:moveTo>
                      <a:pt x="1803661" y="0"/>
                    </a:moveTo>
                    <a:cubicBezTo>
                      <a:pt x="2399166" y="550229"/>
                      <a:pt x="2994672" y="1100456"/>
                      <a:pt x="3590178" y="1650685"/>
                    </a:cubicBezTo>
                    <a:cubicBezTo>
                      <a:pt x="3618037" y="1675247"/>
                      <a:pt x="3645896" y="1699810"/>
                      <a:pt x="3673755" y="1724371"/>
                    </a:cubicBezTo>
                    <a:lnTo>
                      <a:pt x="0" y="1762693"/>
                    </a:lnTo>
                    <a:lnTo>
                      <a:pt x="57536" y="1695401"/>
                    </a:lnTo>
                    <a:lnTo>
                      <a:pt x="1798259" y="584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DFEC75A4-3A06-4C74-A1BE-E649840B9A18}"/>
                </a:ext>
              </a:extLst>
            </p:cNvPr>
            <p:cNvGrpSpPr/>
            <p:nvPr/>
          </p:nvGrpSpPr>
          <p:grpSpPr>
            <a:xfrm>
              <a:off x="9978266" y="2222938"/>
              <a:ext cx="323597" cy="360640"/>
              <a:chOff x="9978266" y="2222938"/>
              <a:chExt cx="323597" cy="360640"/>
            </a:xfrm>
          </p:grpSpPr>
          <p:sp>
            <p:nvSpPr>
              <p:cNvPr id="41" name="Isosceles Triangle 40">
                <a:extLst>
                  <a:ext uri="{FF2B5EF4-FFF2-40B4-BE49-F238E27FC236}">
                    <a16:creationId xmlns:a16="http://schemas.microsoft.com/office/drawing/2014/main" id="{75259615-2187-4F94-A969-DCA5190858F0}"/>
                  </a:ext>
                </a:extLst>
              </p:cNvPr>
              <p:cNvSpPr/>
              <p:nvPr/>
            </p:nvSpPr>
            <p:spPr bwMode="auto">
              <a:xfrm rot="13393209">
                <a:off x="9978266" y="2222938"/>
                <a:ext cx="313134" cy="149847"/>
              </a:xfrm>
              <a:prstGeom prst="triangle">
                <a:avLst>
                  <a:gd name="adj" fmla="val 492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Isosceles Triangle 41">
                <a:extLst>
                  <a:ext uri="{FF2B5EF4-FFF2-40B4-BE49-F238E27FC236}">
                    <a16:creationId xmlns:a16="http://schemas.microsoft.com/office/drawing/2014/main" id="{99B77C10-4771-48E4-91E2-103A8F870215}"/>
                  </a:ext>
                </a:extLst>
              </p:cNvPr>
              <p:cNvSpPr/>
              <p:nvPr/>
            </p:nvSpPr>
            <p:spPr bwMode="auto">
              <a:xfrm rot="3787336">
                <a:off x="10125858" y="2299763"/>
                <a:ext cx="168530" cy="183481"/>
              </a:xfrm>
              <a:prstGeom prst="triangle">
                <a:avLst>
                  <a:gd name="adj" fmla="val 52028"/>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Isosceles Triangle 375">
                <a:extLst>
                  <a:ext uri="{FF2B5EF4-FFF2-40B4-BE49-F238E27FC236}">
                    <a16:creationId xmlns:a16="http://schemas.microsoft.com/office/drawing/2014/main" id="{5A7483F9-456F-4639-8FB3-89BCDBA59816}"/>
                  </a:ext>
                </a:extLst>
              </p:cNvPr>
              <p:cNvSpPr/>
              <p:nvPr/>
            </p:nvSpPr>
            <p:spPr bwMode="auto">
              <a:xfrm rot="5172541">
                <a:off x="10016540" y="2440081"/>
                <a:ext cx="220647" cy="66348"/>
              </a:xfrm>
              <a:custGeom>
                <a:avLst/>
                <a:gdLst>
                  <a:gd name="connsiteX0" fmla="*/ 0 w 1721150"/>
                  <a:gd name="connsiteY0" fmla="*/ 766109 h 766109"/>
                  <a:gd name="connsiteX1" fmla="*/ 847271 w 1721150"/>
                  <a:gd name="connsiteY1" fmla="*/ 0 h 766109"/>
                  <a:gd name="connsiteX2" fmla="*/ 1721150 w 1721150"/>
                  <a:gd name="connsiteY2" fmla="*/ 766109 h 766109"/>
                  <a:gd name="connsiteX3" fmla="*/ 0 w 1721150"/>
                  <a:gd name="connsiteY3" fmla="*/ 766109 h 766109"/>
                  <a:gd name="connsiteX0" fmla="*/ 0 w 1721150"/>
                  <a:gd name="connsiteY0" fmla="*/ 516245 h 516245"/>
                  <a:gd name="connsiteX1" fmla="*/ 922282 w 1721150"/>
                  <a:gd name="connsiteY1" fmla="*/ 0 h 516245"/>
                  <a:gd name="connsiteX2" fmla="*/ 1721150 w 1721150"/>
                  <a:gd name="connsiteY2" fmla="*/ 516245 h 516245"/>
                  <a:gd name="connsiteX3" fmla="*/ 0 w 1721150"/>
                  <a:gd name="connsiteY3" fmla="*/ 516245 h 516245"/>
                  <a:gd name="connsiteX0" fmla="*/ 0 w 1721150"/>
                  <a:gd name="connsiteY0" fmla="*/ 517546 h 517546"/>
                  <a:gd name="connsiteX1" fmla="*/ 1128243 w 1721150"/>
                  <a:gd name="connsiteY1" fmla="*/ 0 h 517546"/>
                  <a:gd name="connsiteX2" fmla="*/ 1721150 w 1721150"/>
                  <a:gd name="connsiteY2" fmla="*/ 517546 h 517546"/>
                  <a:gd name="connsiteX3" fmla="*/ 0 w 1721150"/>
                  <a:gd name="connsiteY3" fmla="*/ 517546 h 517546"/>
                </a:gdLst>
                <a:ahLst/>
                <a:cxnLst>
                  <a:cxn ang="0">
                    <a:pos x="connsiteX0" y="connsiteY0"/>
                  </a:cxn>
                  <a:cxn ang="0">
                    <a:pos x="connsiteX1" y="connsiteY1"/>
                  </a:cxn>
                  <a:cxn ang="0">
                    <a:pos x="connsiteX2" y="connsiteY2"/>
                  </a:cxn>
                  <a:cxn ang="0">
                    <a:pos x="connsiteX3" y="connsiteY3"/>
                  </a:cxn>
                </a:cxnLst>
                <a:rect l="l" t="t" r="r" b="b"/>
                <a:pathLst>
                  <a:path w="1721150" h="517546">
                    <a:moveTo>
                      <a:pt x="0" y="517546"/>
                    </a:moveTo>
                    <a:lnTo>
                      <a:pt x="1128243" y="0"/>
                    </a:lnTo>
                    <a:lnTo>
                      <a:pt x="1721150" y="517546"/>
                    </a:lnTo>
                    <a:lnTo>
                      <a:pt x="0" y="51754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1" name="Freeform: Shape 20">
              <a:extLst>
                <a:ext uri="{FF2B5EF4-FFF2-40B4-BE49-F238E27FC236}">
                  <a16:creationId xmlns:a16="http://schemas.microsoft.com/office/drawing/2014/main" id="{D6FF55D4-9AB4-4E0C-BACF-4340818E43BD}"/>
                </a:ext>
              </a:extLst>
            </p:cNvPr>
            <p:cNvSpPr/>
            <p:nvPr/>
          </p:nvSpPr>
          <p:spPr bwMode="auto">
            <a:xfrm rot="5254367">
              <a:off x="9956136" y="2247079"/>
              <a:ext cx="470966" cy="225973"/>
            </a:xfrm>
            <a:custGeom>
              <a:avLst/>
              <a:gdLst>
                <a:gd name="connsiteX0" fmla="*/ 2961640 w 3673755"/>
                <a:gd name="connsiteY0" fmla="*/ 1159502 h 1762693"/>
                <a:gd name="connsiteX1" fmla="*/ 1920959 w 3673755"/>
                <a:gd name="connsiteY1" fmla="*/ 1671814 h 1762693"/>
                <a:gd name="connsiteX2" fmla="*/ 3494551 w 3673755"/>
                <a:gd name="connsiteY2" fmla="*/ 1651896 h 1762693"/>
                <a:gd name="connsiteX3" fmla="*/ 1749948 w 3673755"/>
                <a:gd name="connsiteY3" fmla="*/ 144160 h 1762693"/>
                <a:gd name="connsiteX4" fmla="*/ 148734 w 3673755"/>
                <a:gd name="connsiteY4" fmla="*/ 1694247 h 1762693"/>
                <a:gd name="connsiteX5" fmla="*/ 1749948 w 3673755"/>
                <a:gd name="connsiteY5" fmla="*/ 1673979 h 1762693"/>
                <a:gd name="connsiteX6" fmla="*/ 1815732 w 3673755"/>
                <a:gd name="connsiteY6" fmla="*/ 100719 h 1762693"/>
                <a:gd name="connsiteX7" fmla="*/ 1815732 w 3673755"/>
                <a:gd name="connsiteY7" fmla="*/ 1650293 h 1762693"/>
                <a:gd name="connsiteX8" fmla="*/ 2909867 w 3673755"/>
                <a:gd name="connsiteY8" fmla="*/ 1111666 h 1762693"/>
                <a:gd name="connsiteX9" fmla="*/ 1803661 w 3673755"/>
                <a:gd name="connsiteY9" fmla="*/ 0 h 1762693"/>
                <a:gd name="connsiteX10" fmla="*/ 3590178 w 3673755"/>
                <a:gd name="connsiteY10" fmla="*/ 1650685 h 1762693"/>
                <a:gd name="connsiteX11" fmla="*/ 3673755 w 3673755"/>
                <a:gd name="connsiteY11" fmla="*/ 1724371 h 1762693"/>
                <a:gd name="connsiteX12" fmla="*/ 0 w 3673755"/>
                <a:gd name="connsiteY12" fmla="*/ 1762693 h 1762693"/>
                <a:gd name="connsiteX13" fmla="*/ 57536 w 3673755"/>
                <a:gd name="connsiteY13" fmla="*/ 1695401 h 1762693"/>
                <a:gd name="connsiteX14" fmla="*/ 1798259 w 3673755"/>
                <a:gd name="connsiteY14" fmla="*/ 5846 h 17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3755" h="1762693">
                  <a:moveTo>
                    <a:pt x="2961640" y="1159502"/>
                  </a:moveTo>
                  <a:lnTo>
                    <a:pt x="1920959" y="1671814"/>
                  </a:lnTo>
                  <a:lnTo>
                    <a:pt x="3494551" y="1651896"/>
                  </a:lnTo>
                  <a:close/>
                  <a:moveTo>
                    <a:pt x="1749948" y="144160"/>
                  </a:moveTo>
                  <a:lnTo>
                    <a:pt x="148734" y="1694247"/>
                  </a:lnTo>
                  <a:lnTo>
                    <a:pt x="1749948" y="1673979"/>
                  </a:lnTo>
                  <a:close/>
                  <a:moveTo>
                    <a:pt x="1815732" y="100719"/>
                  </a:moveTo>
                  <a:lnTo>
                    <a:pt x="1815732" y="1650293"/>
                  </a:lnTo>
                  <a:lnTo>
                    <a:pt x="2909867" y="1111666"/>
                  </a:lnTo>
                  <a:close/>
                  <a:moveTo>
                    <a:pt x="1803661" y="0"/>
                  </a:moveTo>
                  <a:cubicBezTo>
                    <a:pt x="2399166" y="550229"/>
                    <a:pt x="2994672" y="1100456"/>
                    <a:pt x="3590178" y="1650685"/>
                  </a:cubicBezTo>
                  <a:cubicBezTo>
                    <a:pt x="3618037" y="1675247"/>
                    <a:pt x="3645896" y="1699810"/>
                    <a:pt x="3673755" y="1724371"/>
                  </a:cubicBezTo>
                  <a:lnTo>
                    <a:pt x="0" y="1762693"/>
                  </a:lnTo>
                  <a:lnTo>
                    <a:pt x="57536" y="1695401"/>
                  </a:lnTo>
                  <a:lnTo>
                    <a:pt x="1798259" y="584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2" name="Group 21">
              <a:extLst>
                <a:ext uri="{FF2B5EF4-FFF2-40B4-BE49-F238E27FC236}">
                  <a16:creationId xmlns:a16="http://schemas.microsoft.com/office/drawing/2014/main" id="{6BBE2167-AFCF-45E2-863F-76B98D874DD1}"/>
                </a:ext>
              </a:extLst>
            </p:cNvPr>
            <p:cNvGrpSpPr/>
            <p:nvPr/>
          </p:nvGrpSpPr>
          <p:grpSpPr>
            <a:xfrm rot="2124180" flipH="1" flipV="1">
              <a:off x="9911732" y="2725149"/>
              <a:ext cx="470966" cy="246457"/>
              <a:chOff x="13721512" y="1085822"/>
              <a:chExt cx="3673755" cy="1922480"/>
            </a:xfrm>
          </p:grpSpPr>
          <p:grpSp>
            <p:nvGrpSpPr>
              <p:cNvPr id="36" name="Group 35">
                <a:extLst>
                  <a:ext uri="{FF2B5EF4-FFF2-40B4-BE49-F238E27FC236}">
                    <a16:creationId xmlns:a16="http://schemas.microsoft.com/office/drawing/2014/main" id="{9A03488A-F40D-44D0-A2AB-94FECFB418ED}"/>
                  </a:ext>
                </a:extLst>
              </p:cNvPr>
              <p:cNvGrpSpPr/>
              <p:nvPr/>
            </p:nvGrpSpPr>
            <p:grpSpPr>
              <a:xfrm>
                <a:off x="13727467" y="1202243"/>
                <a:ext cx="3341598" cy="1806059"/>
                <a:chOff x="13727467" y="1202243"/>
                <a:chExt cx="3341598" cy="1806059"/>
              </a:xfrm>
            </p:grpSpPr>
            <p:sp>
              <p:nvSpPr>
                <p:cNvPr id="38" name="Isosceles Triangle 37">
                  <a:extLst>
                    <a:ext uri="{FF2B5EF4-FFF2-40B4-BE49-F238E27FC236}">
                      <a16:creationId xmlns:a16="http://schemas.microsoft.com/office/drawing/2014/main" id="{1E1BC72D-9C0C-4F7E-B0F2-07C1A8924939}"/>
                    </a:ext>
                  </a:extLst>
                </p:cNvPr>
                <p:cNvSpPr/>
                <p:nvPr/>
              </p:nvSpPr>
              <p:spPr bwMode="auto">
                <a:xfrm rot="9223278">
                  <a:off x="13727467" y="1627700"/>
                  <a:ext cx="2442594" cy="1168873"/>
                </a:xfrm>
                <a:prstGeom prst="triangle">
                  <a:avLst>
                    <a:gd name="adj" fmla="val 492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Isosceles Triangle 38">
                  <a:extLst>
                    <a:ext uri="{FF2B5EF4-FFF2-40B4-BE49-F238E27FC236}">
                      <a16:creationId xmlns:a16="http://schemas.microsoft.com/office/drawing/2014/main" id="{EA716B81-1D05-4CD9-AB09-CAE56B00D710}"/>
                    </a:ext>
                  </a:extLst>
                </p:cNvPr>
                <p:cNvSpPr/>
                <p:nvPr/>
              </p:nvSpPr>
              <p:spPr bwMode="auto">
                <a:xfrm rot="21217405">
                  <a:off x="15181338" y="1202243"/>
                  <a:ext cx="1314611" cy="1431238"/>
                </a:xfrm>
                <a:prstGeom prst="triangle">
                  <a:avLst>
                    <a:gd name="adj" fmla="val 52028"/>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Isosceles Triangle 375">
                  <a:extLst>
                    <a:ext uri="{FF2B5EF4-FFF2-40B4-BE49-F238E27FC236}">
                      <a16:creationId xmlns:a16="http://schemas.microsoft.com/office/drawing/2014/main" id="{25F1B473-A080-4957-AFA3-52B3626596CC}"/>
                    </a:ext>
                  </a:extLst>
                </p:cNvPr>
                <p:cNvSpPr/>
                <p:nvPr/>
              </p:nvSpPr>
              <p:spPr bwMode="auto">
                <a:xfrm rot="1002610">
                  <a:off x="15347915" y="2490756"/>
                  <a:ext cx="1721150" cy="517546"/>
                </a:xfrm>
                <a:custGeom>
                  <a:avLst/>
                  <a:gdLst>
                    <a:gd name="connsiteX0" fmla="*/ 0 w 1721150"/>
                    <a:gd name="connsiteY0" fmla="*/ 766109 h 766109"/>
                    <a:gd name="connsiteX1" fmla="*/ 847271 w 1721150"/>
                    <a:gd name="connsiteY1" fmla="*/ 0 h 766109"/>
                    <a:gd name="connsiteX2" fmla="*/ 1721150 w 1721150"/>
                    <a:gd name="connsiteY2" fmla="*/ 766109 h 766109"/>
                    <a:gd name="connsiteX3" fmla="*/ 0 w 1721150"/>
                    <a:gd name="connsiteY3" fmla="*/ 766109 h 766109"/>
                    <a:gd name="connsiteX0" fmla="*/ 0 w 1721150"/>
                    <a:gd name="connsiteY0" fmla="*/ 516245 h 516245"/>
                    <a:gd name="connsiteX1" fmla="*/ 922282 w 1721150"/>
                    <a:gd name="connsiteY1" fmla="*/ 0 h 516245"/>
                    <a:gd name="connsiteX2" fmla="*/ 1721150 w 1721150"/>
                    <a:gd name="connsiteY2" fmla="*/ 516245 h 516245"/>
                    <a:gd name="connsiteX3" fmla="*/ 0 w 1721150"/>
                    <a:gd name="connsiteY3" fmla="*/ 516245 h 516245"/>
                    <a:gd name="connsiteX0" fmla="*/ 0 w 1721150"/>
                    <a:gd name="connsiteY0" fmla="*/ 517546 h 517546"/>
                    <a:gd name="connsiteX1" fmla="*/ 1128243 w 1721150"/>
                    <a:gd name="connsiteY1" fmla="*/ 0 h 517546"/>
                    <a:gd name="connsiteX2" fmla="*/ 1721150 w 1721150"/>
                    <a:gd name="connsiteY2" fmla="*/ 517546 h 517546"/>
                    <a:gd name="connsiteX3" fmla="*/ 0 w 1721150"/>
                    <a:gd name="connsiteY3" fmla="*/ 517546 h 517546"/>
                  </a:gdLst>
                  <a:ahLst/>
                  <a:cxnLst>
                    <a:cxn ang="0">
                      <a:pos x="connsiteX0" y="connsiteY0"/>
                    </a:cxn>
                    <a:cxn ang="0">
                      <a:pos x="connsiteX1" y="connsiteY1"/>
                    </a:cxn>
                    <a:cxn ang="0">
                      <a:pos x="connsiteX2" y="connsiteY2"/>
                    </a:cxn>
                    <a:cxn ang="0">
                      <a:pos x="connsiteX3" y="connsiteY3"/>
                    </a:cxn>
                  </a:cxnLst>
                  <a:rect l="l" t="t" r="r" b="b"/>
                  <a:pathLst>
                    <a:path w="1721150" h="517546">
                      <a:moveTo>
                        <a:pt x="0" y="517546"/>
                      </a:moveTo>
                      <a:lnTo>
                        <a:pt x="1128243" y="0"/>
                      </a:lnTo>
                      <a:lnTo>
                        <a:pt x="1721150" y="517546"/>
                      </a:lnTo>
                      <a:lnTo>
                        <a:pt x="0" y="51754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7" name="Freeform: Shape 36">
                <a:extLst>
                  <a:ext uri="{FF2B5EF4-FFF2-40B4-BE49-F238E27FC236}">
                    <a16:creationId xmlns:a16="http://schemas.microsoft.com/office/drawing/2014/main" id="{2A7EE5E8-7587-4E38-981B-C7A689EF4F5F}"/>
                  </a:ext>
                </a:extLst>
              </p:cNvPr>
              <p:cNvSpPr/>
              <p:nvPr/>
            </p:nvSpPr>
            <p:spPr bwMode="auto">
              <a:xfrm rot="1084436">
                <a:off x="13721512" y="1085822"/>
                <a:ext cx="3673755" cy="1762693"/>
              </a:xfrm>
              <a:custGeom>
                <a:avLst/>
                <a:gdLst>
                  <a:gd name="connsiteX0" fmla="*/ 2961640 w 3673755"/>
                  <a:gd name="connsiteY0" fmla="*/ 1159502 h 1762693"/>
                  <a:gd name="connsiteX1" fmla="*/ 1920959 w 3673755"/>
                  <a:gd name="connsiteY1" fmla="*/ 1671814 h 1762693"/>
                  <a:gd name="connsiteX2" fmla="*/ 3494551 w 3673755"/>
                  <a:gd name="connsiteY2" fmla="*/ 1651896 h 1762693"/>
                  <a:gd name="connsiteX3" fmla="*/ 1749948 w 3673755"/>
                  <a:gd name="connsiteY3" fmla="*/ 144160 h 1762693"/>
                  <a:gd name="connsiteX4" fmla="*/ 148734 w 3673755"/>
                  <a:gd name="connsiteY4" fmla="*/ 1694247 h 1762693"/>
                  <a:gd name="connsiteX5" fmla="*/ 1749948 w 3673755"/>
                  <a:gd name="connsiteY5" fmla="*/ 1673979 h 1762693"/>
                  <a:gd name="connsiteX6" fmla="*/ 1815732 w 3673755"/>
                  <a:gd name="connsiteY6" fmla="*/ 100719 h 1762693"/>
                  <a:gd name="connsiteX7" fmla="*/ 1815732 w 3673755"/>
                  <a:gd name="connsiteY7" fmla="*/ 1650293 h 1762693"/>
                  <a:gd name="connsiteX8" fmla="*/ 2909867 w 3673755"/>
                  <a:gd name="connsiteY8" fmla="*/ 1111666 h 1762693"/>
                  <a:gd name="connsiteX9" fmla="*/ 1803661 w 3673755"/>
                  <a:gd name="connsiteY9" fmla="*/ 0 h 1762693"/>
                  <a:gd name="connsiteX10" fmla="*/ 3590178 w 3673755"/>
                  <a:gd name="connsiteY10" fmla="*/ 1650685 h 1762693"/>
                  <a:gd name="connsiteX11" fmla="*/ 3673755 w 3673755"/>
                  <a:gd name="connsiteY11" fmla="*/ 1724371 h 1762693"/>
                  <a:gd name="connsiteX12" fmla="*/ 0 w 3673755"/>
                  <a:gd name="connsiteY12" fmla="*/ 1762693 h 1762693"/>
                  <a:gd name="connsiteX13" fmla="*/ 57536 w 3673755"/>
                  <a:gd name="connsiteY13" fmla="*/ 1695401 h 1762693"/>
                  <a:gd name="connsiteX14" fmla="*/ 1798259 w 3673755"/>
                  <a:gd name="connsiteY14" fmla="*/ 5846 h 17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3755" h="1762693">
                    <a:moveTo>
                      <a:pt x="2961640" y="1159502"/>
                    </a:moveTo>
                    <a:lnTo>
                      <a:pt x="1920959" y="1671814"/>
                    </a:lnTo>
                    <a:lnTo>
                      <a:pt x="3494551" y="1651896"/>
                    </a:lnTo>
                    <a:close/>
                    <a:moveTo>
                      <a:pt x="1749948" y="144160"/>
                    </a:moveTo>
                    <a:lnTo>
                      <a:pt x="148734" y="1694247"/>
                    </a:lnTo>
                    <a:lnTo>
                      <a:pt x="1749948" y="1673979"/>
                    </a:lnTo>
                    <a:close/>
                    <a:moveTo>
                      <a:pt x="1815732" y="100719"/>
                    </a:moveTo>
                    <a:lnTo>
                      <a:pt x="1815732" y="1650293"/>
                    </a:lnTo>
                    <a:lnTo>
                      <a:pt x="2909867" y="1111666"/>
                    </a:lnTo>
                    <a:close/>
                    <a:moveTo>
                      <a:pt x="1803661" y="0"/>
                    </a:moveTo>
                    <a:cubicBezTo>
                      <a:pt x="2399166" y="550229"/>
                      <a:pt x="2994672" y="1100456"/>
                      <a:pt x="3590178" y="1650685"/>
                    </a:cubicBezTo>
                    <a:cubicBezTo>
                      <a:pt x="3618037" y="1675247"/>
                      <a:pt x="3645896" y="1699810"/>
                      <a:pt x="3673755" y="1724371"/>
                    </a:cubicBezTo>
                    <a:lnTo>
                      <a:pt x="0" y="1762693"/>
                    </a:lnTo>
                    <a:lnTo>
                      <a:pt x="57536" y="1695401"/>
                    </a:lnTo>
                    <a:lnTo>
                      <a:pt x="1798259" y="584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4ED7F3E0-DE9F-49C1-B15A-1D1B46C85976}"/>
                </a:ext>
              </a:extLst>
            </p:cNvPr>
            <p:cNvGrpSpPr/>
            <p:nvPr/>
          </p:nvGrpSpPr>
          <p:grpSpPr>
            <a:xfrm rot="17317314">
              <a:off x="9632120" y="2608617"/>
              <a:ext cx="470966" cy="246457"/>
              <a:chOff x="13721512" y="1085822"/>
              <a:chExt cx="3673755" cy="1922480"/>
            </a:xfrm>
          </p:grpSpPr>
          <p:grpSp>
            <p:nvGrpSpPr>
              <p:cNvPr id="31" name="Group 30">
                <a:extLst>
                  <a:ext uri="{FF2B5EF4-FFF2-40B4-BE49-F238E27FC236}">
                    <a16:creationId xmlns:a16="http://schemas.microsoft.com/office/drawing/2014/main" id="{BB76E0AE-3B21-4BD3-9F7A-EB2047D3F4EA}"/>
                  </a:ext>
                </a:extLst>
              </p:cNvPr>
              <p:cNvGrpSpPr/>
              <p:nvPr/>
            </p:nvGrpSpPr>
            <p:grpSpPr>
              <a:xfrm>
                <a:off x="13727467" y="1202243"/>
                <a:ext cx="3341598" cy="1806059"/>
                <a:chOff x="13727467" y="1202243"/>
                <a:chExt cx="3341598" cy="1806059"/>
              </a:xfrm>
            </p:grpSpPr>
            <p:sp>
              <p:nvSpPr>
                <p:cNvPr id="33" name="Isosceles Triangle 32">
                  <a:extLst>
                    <a:ext uri="{FF2B5EF4-FFF2-40B4-BE49-F238E27FC236}">
                      <a16:creationId xmlns:a16="http://schemas.microsoft.com/office/drawing/2014/main" id="{198F8398-E0B7-4182-9E09-E9C37B294C24}"/>
                    </a:ext>
                  </a:extLst>
                </p:cNvPr>
                <p:cNvSpPr/>
                <p:nvPr/>
              </p:nvSpPr>
              <p:spPr bwMode="auto">
                <a:xfrm rot="9223278">
                  <a:off x="13727467" y="1627700"/>
                  <a:ext cx="2442594" cy="1168873"/>
                </a:xfrm>
                <a:prstGeom prst="triangle">
                  <a:avLst>
                    <a:gd name="adj" fmla="val 492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Isosceles Triangle 33">
                  <a:extLst>
                    <a:ext uri="{FF2B5EF4-FFF2-40B4-BE49-F238E27FC236}">
                      <a16:creationId xmlns:a16="http://schemas.microsoft.com/office/drawing/2014/main" id="{CF5A8EE3-8C03-4611-A75D-774E4B5F9DCF}"/>
                    </a:ext>
                  </a:extLst>
                </p:cNvPr>
                <p:cNvSpPr/>
                <p:nvPr/>
              </p:nvSpPr>
              <p:spPr bwMode="auto">
                <a:xfrm rot="21217405">
                  <a:off x="15181338" y="1202243"/>
                  <a:ext cx="1314611" cy="1431238"/>
                </a:xfrm>
                <a:prstGeom prst="triangle">
                  <a:avLst>
                    <a:gd name="adj" fmla="val 52028"/>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Isosceles Triangle 375">
                  <a:extLst>
                    <a:ext uri="{FF2B5EF4-FFF2-40B4-BE49-F238E27FC236}">
                      <a16:creationId xmlns:a16="http://schemas.microsoft.com/office/drawing/2014/main" id="{DC611FC2-D5BC-41FE-B053-C17A9C1C7C5D}"/>
                    </a:ext>
                  </a:extLst>
                </p:cNvPr>
                <p:cNvSpPr/>
                <p:nvPr/>
              </p:nvSpPr>
              <p:spPr bwMode="auto">
                <a:xfrm rot="1002610">
                  <a:off x="15347915" y="2490756"/>
                  <a:ext cx="1721150" cy="517546"/>
                </a:xfrm>
                <a:custGeom>
                  <a:avLst/>
                  <a:gdLst>
                    <a:gd name="connsiteX0" fmla="*/ 0 w 1721150"/>
                    <a:gd name="connsiteY0" fmla="*/ 766109 h 766109"/>
                    <a:gd name="connsiteX1" fmla="*/ 847271 w 1721150"/>
                    <a:gd name="connsiteY1" fmla="*/ 0 h 766109"/>
                    <a:gd name="connsiteX2" fmla="*/ 1721150 w 1721150"/>
                    <a:gd name="connsiteY2" fmla="*/ 766109 h 766109"/>
                    <a:gd name="connsiteX3" fmla="*/ 0 w 1721150"/>
                    <a:gd name="connsiteY3" fmla="*/ 766109 h 766109"/>
                    <a:gd name="connsiteX0" fmla="*/ 0 w 1721150"/>
                    <a:gd name="connsiteY0" fmla="*/ 516245 h 516245"/>
                    <a:gd name="connsiteX1" fmla="*/ 922282 w 1721150"/>
                    <a:gd name="connsiteY1" fmla="*/ 0 h 516245"/>
                    <a:gd name="connsiteX2" fmla="*/ 1721150 w 1721150"/>
                    <a:gd name="connsiteY2" fmla="*/ 516245 h 516245"/>
                    <a:gd name="connsiteX3" fmla="*/ 0 w 1721150"/>
                    <a:gd name="connsiteY3" fmla="*/ 516245 h 516245"/>
                    <a:gd name="connsiteX0" fmla="*/ 0 w 1721150"/>
                    <a:gd name="connsiteY0" fmla="*/ 517546 h 517546"/>
                    <a:gd name="connsiteX1" fmla="*/ 1128243 w 1721150"/>
                    <a:gd name="connsiteY1" fmla="*/ 0 h 517546"/>
                    <a:gd name="connsiteX2" fmla="*/ 1721150 w 1721150"/>
                    <a:gd name="connsiteY2" fmla="*/ 517546 h 517546"/>
                    <a:gd name="connsiteX3" fmla="*/ 0 w 1721150"/>
                    <a:gd name="connsiteY3" fmla="*/ 517546 h 517546"/>
                  </a:gdLst>
                  <a:ahLst/>
                  <a:cxnLst>
                    <a:cxn ang="0">
                      <a:pos x="connsiteX0" y="connsiteY0"/>
                    </a:cxn>
                    <a:cxn ang="0">
                      <a:pos x="connsiteX1" y="connsiteY1"/>
                    </a:cxn>
                    <a:cxn ang="0">
                      <a:pos x="connsiteX2" y="connsiteY2"/>
                    </a:cxn>
                    <a:cxn ang="0">
                      <a:pos x="connsiteX3" y="connsiteY3"/>
                    </a:cxn>
                  </a:cxnLst>
                  <a:rect l="l" t="t" r="r" b="b"/>
                  <a:pathLst>
                    <a:path w="1721150" h="517546">
                      <a:moveTo>
                        <a:pt x="0" y="517546"/>
                      </a:moveTo>
                      <a:lnTo>
                        <a:pt x="1128243" y="0"/>
                      </a:lnTo>
                      <a:lnTo>
                        <a:pt x="1721150" y="517546"/>
                      </a:lnTo>
                      <a:lnTo>
                        <a:pt x="0" y="51754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 name="Freeform: Shape 31">
                <a:extLst>
                  <a:ext uri="{FF2B5EF4-FFF2-40B4-BE49-F238E27FC236}">
                    <a16:creationId xmlns:a16="http://schemas.microsoft.com/office/drawing/2014/main" id="{5A22793B-B22A-4AB8-949B-0219C862632F}"/>
                  </a:ext>
                </a:extLst>
              </p:cNvPr>
              <p:cNvSpPr/>
              <p:nvPr/>
            </p:nvSpPr>
            <p:spPr bwMode="auto">
              <a:xfrm rot="1084436">
                <a:off x="13721512" y="1085822"/>
                <a:ext cx="3673755" cy="1762693"/>
              </a:xfrm>
              <a:custGeom>
                <a:avLst/>
                <a:gdLst>
                  <a:gd name="connsiteX0" fmla="*/ 2961640 w 3673755"/>
                  <a:gd name="connsiteY0" fmla="*/ 1159502 h 1762693"/>
                  <a:gd name="connsiteX1" fmla="*/ 1920959 w 3673755"/>
                  <a:gd name="connsiteY1" fmla="*/ 1671814 h 1762693"/>
                  <a:gd name="connsiteX2" fmla="*/ 3494551 w 3673755"/>
                  <a:gd name="connsiteY2" fmla="*/ 1651896 h 1762693"/>
                  <a:gd name="connsiteX3" fmla="*/ 1749948 w 3673755"/>
                  <a:gd name="connsiteY3" fmla="*/ 144160 h 1762693"/>
                  <a:gd name="connsiteX4" fmla="*/ 148734 w 3673755"/>
                  <a:gd name="connsiteY4" fmla="*/ 1694247 h 1762693"/>
                  <a:gd name="connsiteX5" fmla="*/ 1749948 w 3673755"/>
                  <a:gd name="connsiteY5" fmla="*/ 1673979 h 1762693"/>
                  <a:gd name="connsiteX6" fmla="*/ 1815732 w 3673755"/>
                  <a:gd name="connsiteY6" fmla="*/ 100719 h 1762693"/>
                  <a:gd name="connsiteX7" fmla="*/ 1815732 w 3673755"/>
                  <a:gd name="connsiteY7" fmla="*/ 1650293 h 1762693"/>
                  <a:gd name="connsiteX8" fmla="*/ 2909867 w 3673755"/>
                  <a:gd name="connsiteY8" fmla="*/ 1111666 h 1762693"/>
                  <a:gd name="connsiteX9" fmla="*/ 1803661 w 3673755"/>
                  <a:gd name="connsiteY9" fmla="*/ 0 h 1762693"/>
                  <a:gd name="connsiteX10" fmla="*/ 3590178 w 3673755"/>
                  <a:gd name="connsiteY10" fmla="*/ 1650685 h 1762693"/>
                  <a:gd name="connsiteX11" fmla="*/ 3673755 w 3673755"/>
                  <a:gd name="connsiteY11" fmla="*/ 1724371 h 1762693"/>
                  <a:gd name="connsiteX12" fmla="*/ 0 w 3673755"/>
                  <a:gd name="connsiteY12" fmla="*/ 1762693 h 1762693"/>
                  <a:gd name="connsiteX13" fmla="*/ 57536 w 3673755"/>
                  <a:gd name="connsiteY13" fmla="*/ 1695401 h 1762693"/>
                  <a:gd name="connsiteX14" fmla="*/ 1798259 w 3673755"/>
                  <a:gd name="connsiteY14" fmla="*/ 5846 h 17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3755" h="1762693">
                    <a:moveTo>
                      <a:pt x="2961640" y="1159502"/>
                    </a:moveTo>
                    <a:lnTo>
                      <a:pt x="1920959" y="1671814"/>
                    </a:lnTo>
                    <a:lnTo>
                      <a:pt x="3494551" y="1651896"/>
                    </a:lnTo>
                    <a:close/>
                    <a:moveTo>
                      <a:pt x="1749948" y="144160"/>
                    </a:moveTo>
                    <a:lnTo>
                      <a:pt x="148734" y="1694247"/>
                    </a:lnTo>
                    <a:lnTo>
                      <a:pt x="1749948" y="1673979"/>
                    </a:lnTo>
                    <a:close/>
                    <a:moveTo>
                      <a:pt x="1815732" y="100719"/>
                    </a:moveTo>
                    <a:lnTo>
                      <a:pt x="1815732" y="1650293"/>
                    </a:lnTo>
                    <a:lnTo>
                      <a:pt x="2909867" y="1111666"/>
                    </a:lnTo>
                    <a:close/>
                    <a:moveTo>
                      <a:pt x="1803661" y="0"/>
                    </a:moveTo>
                    <a:cubicBezTo>
                      <a:pt x="2399166" y="550229"/>
                      <a:pt x="2994672" y="1100456"/>
                      <a:pt x="3590178" y="1650685"/>
                    </a:cubicBezTo>
                    <a:cubicBezTo>
                      <a:pt x="3618037" y="1675247"/>
                      <a:pt x="3645896" y="1699810"/>
                      <a:pt x="3673755" y="1724371"/>
                    </a:cubicBezTo>
                    <a:lnTo>
                      <a:pt x="0" y="1762693"/>
                    </a:lnTo>
                    <a:lnTo>
                      <a:pt x="57536" y="1695401"/>
                    </a:lnTo>
                    <a:lnTo>
                      <a:pt x="1798259" y="584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F496923-2DD6-494A-AF13-C39351250AD6}"/>
                </a:ext>
              </a:extLst>
            </p:cNvPr>
            <p:cNvGrpSpPr/>
            <p:nvPr/>
          </p:nvGrpSpPr>
          <p:grpSpPr>
            <a:xfrm rot="8733085">
              <a:off x="10111106" y="2505403"/>
              <a:ext cx="470966" cy="246457"/>
              <a:chOff x="13721512" y="1085822"/>
              <a:chExt cx="3673755" cy="1922480"/>
            </a:xfrm>
          </p:grpSpPr>
          <p:grpSp>
            <p:nvGrpSpPr>
              <p:cNvPr id="26" name="Group 25">
                <a:extLst>
                  <a:ext uri="{FF2B5EF4-FFF2-40B4-BE49-F238E27FC236}">
                    <a16:creationId xmlns:a16="http://schemas.microsoft.com/office/drawing/2014/main" id="{9C0C8A6D-177D-4363-AD87-C1A4976794D7}"/>
                  </a:ext>
                </a:extLst>
              </p:cNvPr>
              <p:cNvGrpSpPr/>
              <p:nvPr/>
            </p:nvGrpSpPr>
            <p:grpSpPr>
              <a:xfrm>
                <a:off x="13727467" y="1202243"/>
                <a:ext cx="3341598" cy="1806059"/>
                <a:chOff x="13727467" y="1202243"/>
                <a:chExt cx="3341598" cy="1806059"/>
              </a:xfrm>
            </p:grpSpPr>
            <p:sp>
              <p:nvSpPr>
                <p:cNvPr id="28" name="Isosceles Triangle 27">
                  <a:extLst>
                    <a:ext uri="{FF2B5EF4-FFF2-40B4-BE49-F238E27FC236}">
                      <a16:creationId xmlns:a16="http://schemas.microsoft.com/office/drawing/2014/main" id="{E3BEB39B-8E7E-4F75-B874-4802AA070D2D}"/>
                    </a:ext>
                  </a:extLst>
                </p:cNvPr>
                <p:cNvSpPr/>
                <p:nvPr/>
              </p:nvSpPr>
              <p:spPr bwMode="auto">
                <a:xfrm rot="9223278">
                  <a:off x="13727467" y="1627700"/>
                  <a:ext cx="2442594" cy="1168873"/>
                </a:xfrm>
                <a:prstGeom prst="triangle">
                  <a:avLst>
                    <a:gd name="adj" fmla="val 492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Isosceles Triangle 28">
                  <a:extLst>
                    <a:ext uri="{FF2B5EF4-FFF2-40B4-BE49-F238E27FC236}">
                      <a16:creationId xmlns:a16="http://schemas.microsoft.com/office/drawing/2014/main" id="{A8D5B2A7-864C-4DC5-9F21-F1045F20E4F7}"/>
                    </a:ext>
                  </a:extLst>
                </p:cNvPr>
                <p:cNvSpPr/>
                <p:nvPr/>
              </p:nvSpPr>
              <p:spPr bwMode="auto">
                <a:xfrm rot="21217405">
                  <a:off x="15181338" y="1202243"/>
                  <a:ext cx="1314611" cy="1431238"/>
                </a:xfrm>
                <a:prstGeom prst="triangle">
                  <a:avLst>
                    <a:gd name="adj" fmla="val 52028"/>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Isosceles Triangle 375">
                  <a:extLst>
                    <a:ext uri="{FF2B5EF4-FFF2-40B4-BE49-F238E27FC236}">
                      <a16:creationId xmlns:a16="http://schemas.microsoft.com/office/drawing/2014/main" id="{1BD5B9D0-97DD-4A0E-A035-D5A829C207BE}"/>
                    </a:ext>
                  </a:extLst>
                </p:cNvPr>
                <p:cNvSpPr/>
                <p:nvPr/>
              </p:nvSpPr>
              <p:spPr bwMode="auto">
                <a:xfrm rot="1002610">
                  <a:off x="15347915" y="2490756"/>
                  <a:ext cx="1721150" cy="517546"/>
                </a:xfrm>
                <a:custGeom>
                  <a:avLst/>
                  <a:gdLst>
                    <a:gd name="connsiteX0" fmla="*/ 0 w 1721150"/>
                    <a:gd name="connsiteY0" fmla="*/ 766109 h 766109"/>
                    <a:gd name="connsiteX1" fmla="*/ 847271 w 1721150"/>
                    <a:gd name="connsiteY1" fmla="*/ 0 h 766109"/>
                    <a:gd name="connsiteX2" fmla="*/ 1721150 w 1721150"/>
                    <a:gd name="connsiteY2" fmla="*/ 766109 h 766109"/>
                    <a:gd name="connsiteX3" fmla="*/ 0 w 1721150"/>
                    <a:gd name="connsiteY3" fmla="*/ 766109 h 766109"/>
                    <a:gd name="connsiteX0" fmla="*/ 0 w 1721150"/>
                    <a:gd name="connsiteY0" fmla="*/ 516245 h 516245"/>
                    <a:gd name="connsiteX1" fmla="*/ 922282 w 1721150"/>
                    <a:gd name="connsiteY1" fmla="*/ 0 h 516245"/>
                    <a:gd name="connsiteX2" fmla="*/ 1721150 w 1721150"/>
                    <a:gd name="connsiteY2" fmla="*/ 516245 h 516245"/>
                    <a:gd name="connsiteX3" fmla="*/ 0 w 1721150"/>
                    <a:gd name="connsiteY3" fmla="*/ 516245 h 516245"/>
                    <a:gd name="connsiteX0" fmla="*/ 0 w 1721150"/>
                    <a:gd name="connsiteY0" fmla="*/ 517546 h 517546"/>
                    <a:gd name="connsiteX1" fmla="*/ 1128243 w 1721150"/>
                    <a:gd name="connsiteY1" fmla="*/ 0 h 517546"/>
                    <a:gd name="connsiteX2" fmla="*/ 1721150 w 1721150"/>
                    <a:gd name="connsiteY2" fmla="*/ 517546 h 517546"/>
                    <a:gd name="connsiteX3" fmla="*/ 0 w 1721150"/>
                    <a:gd name="connsiteY3" fmla="*/ 517546 h 517546"/>
                  </a:gdLst>
                  <a:ahLst/>
                  <a:cxnLst>
                    <a:cxn ang="0">
                      <a:pos x="connsiteX0" y="connsiteY0"/>
                    </a:cxn>
                    <a:cxn ang="0">
                      <a:pos x="connsiteX1" y="connsiteY1"/>
                    </a:cxn>
                    <a:cxn ang="0">
                      <a:pos x="connsiteX2" y="connsiteY2"/>
                    </a:cxn>
                    <a:cxn ang="0">
                      <a:pos x="connsiteX3" y="connsiteY3"/>
                    </a:cxn>
                  </a:cxnLst>
                  <a:rect l="l" t="t" r="r" b="b"/>
                  <a:pathLst>
                    <a:path w="1721150" h="517546">
                      <a:moveTo>
                        <a:pt x="0" y="517546"/>
                      </a:moveTo>
                      <a:lnTo>
                        <a:pt x="1128243" y="0"/>
                      </a:lnTo>
                      <a:lnTo>
                        <a:pt x="1721150" y="517546"/>
                      </a:lnTo>
                      <a:lnTo>
                        <a:pt x="0" y="51754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7" name="Freeform: Shape 26">
                <a:extLst>
                  <a:ext uri="{FF2B5EF4-FFF2-40B4-BE49-F238E27FC236}">
                    <a16:creationId xmlns:a16="http://schemas.microsoft.com/office/drawing/2014/main" id="{96DFB6AF-0ED0-4007-9D6A-63249BBF97B8}"/>
                  </a:ext>
                </a:extLst>
              </p:cNvPr>
              <p:cNvSpPr/>
              <p:nvPr/>
            </p:nvSpPr>
            <p:spPr bwMode="auto">
              <a:xfrm rot="1084436">
                <a:off x="13721512" y="1085822"/>
                <a:ext cx="3673755" cy="1762693"/>
              </a:xfrm>
              <a:custGeom>
                <a:avLst/>
                <a:gdLst>
                  <a:gd name="connsiteX0" fmla="*/ 2961640 w 3673755"/>
                  <a:gd name="connsiteY0" fmla="*/ 1159502 h 1762693"/>
                  <a:gd name="connsiteX1" fmla="*/ 1920959 w 3673755"/>
                  <a:gd name="connsiteY1" fmla="*/ 1671814 h 1762693"/>
                  <a:gd name="connsiteX2" fmla="*/ 3494551 w 3673755"/>
                  <a:gd name="connsiteY2" fmla="*/ 1651896 h 1762693"/>
                  <a:gd name="connsiteX3" fmla="*/ 1749948 w 3673755"/>
                  <a:gd name="connsiteY3" fmla="*/ 144160 h 1762693"/>
                  <a:gd name="connsiteX4" fmla="*/ 148734 w 3673755"/>
                  <a:gd name="connsiteY4" fmla="*/ 1694247 h 1762693"/>
                  <a:gd name="connsiteX5" fmla="*/ 1749948 w 3673755"/>
                  <a:gd name="connsiteY5" fmla="*/ 1673979 h 1762693"/>
                  <a:gd name="connsiteX6" fmla="*/ 1815732 w 3673755"/>
                  <a:gd name="connsiteY6" fmla="*/ 100719 h 1762693"/>
                  <a:gd name="connsiteX7" fmla="*/ 1815732 w 3673755"/>
                  <a:gd name="connsiteY7" fmla="*/ 1650293 h 1762693"/>
                  <a:gd name="connsiteX8" fmla="*/ 2909867 w 3673755"/>
                  <a:gd name="connsiteY8" fmla="*/ 1111666 h 1762693"/>
                  <a:gd name="connsiteX9" fmla="*/ 1803661 w 3673755"/>
                  <a:gd name="connsiteY9" fmla="*/ 0 h 1762693"/>
                  <a:gd name="connsiteX10" fmla="*/ 3590178 w 3673755"/>
                  <a:gd name="connsiteY10" fmla="*/ 1650685 h 1762693"/>
                  <a:gd name="connsiteX11" fmla="*/ 3673755 w 3673755"/>
                  <a:gd name="connsiteY11" fmla="*/ 1724371 h 1762693"/>
                  <a:gd name="connsiteX12" fmla="*/ 0 w 3673755"/>
                  <a:gd name="connsiteY12" fmla="*/ 1762693 h 1762693"/>
                  <a:gd name="connsiteX13" fmla="*/ 57536 w 3673755"/>
                  <a:gd name="connsiteY13" fmla="*/ 1695401 h 1762693"/>
                  <a:gd name="connsiteX14" fmla="*/ 1798259 w 3673755"/>
                  <a:gd name="connsiteY14" fmla="*/ 5846 h 17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3755" h="1762693">
                    <a:moveTo>
                      <a:pt x="2961640" y="1159502"/>
                    </a:moveTo>
                    <a:lnTo>
                      <a:pt x="1920959" y="1671814"/>
                    </a:lnTo>
                    <a:lnTo>
                      <a:pt x="3494551" y="1651896"/>
                    </a:lnTo>
                    <a:close/>
                    <a:moveTo>
                      <a:pt x="1749948" y="144160"/>
                    </a:moveTo>
                    <a:lnTo>
                      <a:pt x="148734" y="1694247"/>
                    </a:lnTo>
                    <a:lnTo>
                      <a:pt x="1749948" y="1673979"/>
                    </a:lnTo>
                    <a:close/>
                    <a:moveTo>
                      <a:pt x="1815732" y="100719"/>
                    </a:moveTo>
                    <a:lnTo>
                      <a:pt x="1815732" y="1650293"/>
                    </a:lnTo>
                    <a:lnTo>
                      <a:pt x="2909867" y="1111666"/>
                    </a:lnTo>
                    <a:close/>
                    <a:moveTo>
                      <a:pt x="1803661" y="0"/>
                    </a:moveTo>
                    <a:cubicBezTo>
                      <a:pt x="2399166" y="550229"/>
                      <a:pt x="2994672" y="1100456"/>
                      <a:pt x="3590178" y="1650685"/>
                    </a:cubicBezTo>
                    <a:cubicBezTo>
                      <a:pt x="3618037" y="1675247"/>
                      <a:pt x="3645896" y="1699810"/>
                      <a:pt x="3673755" y="1724371"/>
                    </a:cubicBezTo>
                    <a:lnTo>
                      <a:pt x="0" y="1762693"/>
                    </a:lnTo>
                    <a:lnTo>
                      <a:pt x="57536" y="1695401"/>
                    </a:lnTo>
                    <a:lnTo>
                      <a:pt x="1798259" y="584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5" name="Oval 24">
              <a:extLst>
                <a:ext uri="{FF2B5EF4-FFF2-40B4-BE49-F238E27FC236}">
                  <a16:creationId xmlns:a16="http://schemas.microsoft.com/office/drawing/2014/main" id="{2D9AE606-1D99-4CDC-BF50-869AAFD51524}"/>
                </a:ext>
              </a:extLst>
            </p:cNvPr>
            <p:cNvSpPr/>
            <p:nvPr/>
          </p:nvSpPr>
          <p:spPr bwMode="auto">
            <a:xfrm>
              <a:off x="10070950" y="2577554"/>
              <a:ext cx="38496" cy="3849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3" name="Group 52">
            <a:extLst>
              <a:ext uri="{FF2B5EF4-FFF2-40B4-BE49-F238E27FC236}">
                <a16:creationId xmlns:a16="http://schemas.microsoft.com/office/drawing/2014/main" id="{48C29746-3C18-4714-8B67-8FE0404AA717}"/>
              </a:ext>
            </a:extLst>
          </p:cNvPr>
          <p:cNvGrpSpPr/>
          <p:nvPr userDrawn="1"/>
        </p:nvGrpSpPr>
        <p:grpSpPr>
          <a:xfrm>
            <a:off x="9988208" y="2904614"/>
            <a:ext cx="676830" cy="806086"/>
            <a:chOff x="10360925" y="1869605"/>
            <a:chExt cx="513810" cy="611934"/>
          </a:xfrm>
        </p:grpSpPr>
        <p:sp>
          <p:nvSpPr>
            <p:cNvPr id="51" name="Freeform 128">
              <a:extLst>
                <a:ext uri="{FF2B5EF4-FFF2-40B4-BE49-F238E27FC236}">
                  <a16:creationId xmlns:a16="http://schemas.microsoft.com/office/drawing/2014/main" id="{2A0515F8-9584-4B8A-8585-DD59C46148CB}"/>
                </a:ext>
              </a:extLst>
            </p:cNvPr>
            <p:cNvSpPr>
              <a:spLocks/>
            </p:cNvSpPr>
            <p:nvPr/>
          </p:nvSpPr>
          <p:spPr bwMode="auto">
            <a:xfrm>
              <a:off x="10360925" y="1869605"/>
              <a:ext cx="513810" cy="611934"/>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2" name="check">
              <a:extLst>
                <a:ext uri="{FF2B5EF4-FFF2-40B4-BE49-F238E27FC236}">
                  <a16:creationId xmlns:a16="http://schemas.microsoft.com/office/drawing/2014/main" id="{9DDE635B-6509-4AA2-B1F5-2ED3DE273026}"/>
                </a:ext>
              </a:extLst>
            </p:cNvPr>
            <p:cNvSpPr>
              <a:spLocks noChangeAspect="1"/>
            </p:cNvSpPr>
            <p:nvPr/>
          </p:nvSpPr>
          <p:spPr bwMode="auto">
            <a:xfrm>
              <a:off x="10515895" y="2103594"/>
              <a:ext cx="203870" cy="14395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solidFill>
                    <a:srgbClr val="50E6FF"/>
                  </a:solidFill>
                </a:ln>
                <a:solidFill>
                  <a:srgbClr val="FFFFFF"/>
                </a:solidFill>
                <a:effectLst/>
                <a:uLnTx/>
                <a:uFillTx/>
                <a:latin typeface="Segoe UI"/>
                <a:ea typeface="+mn-ea"/>
                <a:cs typeface="+mn-cs"/>
              </a:endParaRPr>
            </a:p>
          </p:txBody>
        </p:sp>
      </p:grpSp>
      <p:grpSp>
        <p:nvGrpSpPr>
          <p:cNvPr id="95" name="Group 94">
            <a:extLst>
              <a:ext uri="{FF2B5EF4-FFF2-40B4-BE49-F238E27FC236}">
                <a16:creationId xmlns:a16="http://schemas.microsoft.com/office/drawing/2014/main" id="{43FFE3D1-4751-42F9-83F3-070D7C8A28D5}"/>
              </a:ext>
            </a:extLst>
          </p:cNvPr>
          <p:cNvGrpSpPr/>
          <p:nvPr userDrawn="1"/>
        </p:nvGrpSpPr>
        <p:grpSpPr>
          <a:xfrm>
            <a:off x="7065062" y="2946916"/>
            <a:ext cx="909435" cy="721482"/>
            <a:chOff x="4262868" y="2183779"/>
            <a:chExt cx="909435" cy="721482"/>
          </a:xfrm>
        </p:grpSpPr>
        <p:sp>
          <p:nvSpPr>
            <p:cNvPr id="55" name="Arrow: Bent 22">
              <a:extLst>
                <a:ext uri="{FF2B5EF4-FFF2-40B4-BE49-F238E27FC236}">
                  <a16:creationId xmlns:a16="http://schemas.microsoft.com/office/drawing/2014/main" id="{F31B69A7-78DF-45F3-8771-36ACE038A37D}"/>
                </a:ext>
              </a:extLst>
            </p:cNvPr>
            <p:cNvSpPr/>
            <p:nvPr/>
          </p:nvSpPr>
          <p:spPr bwMode="auto">
            <a:xfrm rot="16200000">
              <a:off x="4397652" y="2468630"/>
              <a:ext cx="106041" cy="164625"/>
            </a:xfrm>
            <a:custGeom>
              <a:avLst/>
              <a:gdLst>
                <a:gd name="connsiteX0" fmla="*/ 0 w 306806"/>
                <a:gd name="connsiteY0" fmla="*/ 0 h 442882"/>
                <a:gd name="connsiteX1" fmla="*/ 306806 w 306806"/>
                <a:gd name="connsiteY1" fmla="*/ 0 h 442882"/>
                <a:gd name="connsiteX2" fmla="*/ 306806 w 306806"/>
                <a:gd name="connsiteY2" fmla="*/ 442882 h 442882"/>
                <a:gd name="connsiteX3" fmla="*/ 0 w 306806"/>
                <a:gd name="connsiteY3" fmla="*/ 442882 h 442882"/>
                <a:gd name="connsiteX4" fmla="*/ 0 w 306806"/>
                <a:gd name="connsiteY4" fmla="*/ 0 h 442882"/>
                <a:gd name="connsiteX0" fmla="*/ 306806 w 398246"/>
                <a:gd name="connsiteY0" fmla="*/ 442882 h 534322"/>
                <a:gd name="connsiteX1" fmla="*/ 0 w 398246"/>
                <a:gd name="connsiteY1" fmla="*/ 442882 h 534322"/>
                <a:gd name="connsiteX2" fmla="*/ 0 w 398246"/>
                <a:gd name="connsiteY2" fmla="*/ 0 h 534322"/>
                <a:gd name="connsiteX3" fmla="*/ 306806 w 398246"/>
                <a:gd name="connsiteY3" fmla="*/ 0 h 534322"/>
                <a:gd name="connsiteX4" fmla="*/ 398246 w 398246"/>
                <a:gd name="connsiteY4" fmla="*/ 534322 h 534322"/>
                <a:gd name="connsiteX0" fmla="*/ 0 w 398246"/>
                <a:gd name="connsiteY0" fmla="*/ 442882 h 534322"/>
                <a:gd name="connsiteX1" fmla="*/ 0 w 398246"/>
                <a:gd name="connsiteY1" fmla="*/ 0 h 534322"/>
                <a:gd name="connsiteX2" fmla="*/ 306806 w 398246"/>
                <a:gd name="connsiteY2" fmla="*/ 0 h 534322"/>
                <a:gd name="connsiteX3" fmla="*/ 398246 w 398246"/>
                <a:gd name="connsiteY3" fmla="*/ 534322 h 534322"/>
                <a:gd name="connsiteX0" fmla="*/ 0 w 306806"/>
                <a:gd name="connsiteY0" fmla="*/ 442882 h 442882"/>
                <a:gd name="connsiteX1" fmla="*/ 0 w 306806"/>
                <a:gd name="connsiteY1" fmla="*/ 0 h 442882"/>
                <a:gd name="connsiteX2" fmla="*/ 306806 w 306806"/>
                <a:gd name="connsiteY2" fmla="*/ 0 h 442882"/>
              </a:gdLst>
              <a:ahLst/>
              <a:cxnLst>
                <a:cxn ang="0">
                  <a:pos x="connsiteX0" y="connsiteY0"/>
                </a:cxn>
                <a:cxn ang="0">
                  <a:pos x="connsiteX1" y="connsiteY1"/>
                </a:cxn>
                <a:cxn ang="0">
                  <a:pos x="connsiteX2" y="connsiteY2"/>
                </a:cxn>
              </a:cxnLst>
              <a:rect l="l" t="t" r="r" b="b"/>
              <a:pathLst>
                <a:path w="306806" h="442882">
                  <a:moveTo>
                    <a:pt x="0" y="442882"/>
                  </a:moveTo>
                  <a:lnTo>
                    <a:pt x="0" y="0"/>
                  </a:lnTo>
                  <a:lnTo>
                    <a:pt x="306806" y="0"/>
                  </a:lnTo>
                </a:path>
              </a:pathLst>
            </a:custGeom>
            <a:noFill/>
            <a:ln w="19050" cap="sq">
              <a:solidFill>
                <a:schemeClr val="accent1">
                  <a:lumMod val="60000"/>
                  <a:lumOff val="40000"/>
                </a:schemeClr>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85695" marR="0" lvl="0" indent="-285695" algn="l" defTabSz="932293"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a:ln>
                  <a:noFill/>
                </a:ln>
                <a:solidFill>
                  <a:srgbClr val="505050"/>
                </a:solidFill>
                <a:effectLst/>
                <a:uLnTx/>
                <a:uFillTx/>
                <a:latin typeface="Segoe UI Semilight"/>
                <a:ea typeface="Segoe UI" pitchFamily="34" charset="0"/>
                <a:cs typeface="Segoe UI" pitchFamily="34" charset="0"/>
              </a:endParaRPr>
            </a:p>
          </p:txBody>
        </p:sp>
        <p:sp>
          <p:nvSpPr>
            <p:cNvPr id="56" name="Arrow: Bent 24">
              <a:extLst>
                <a:ext uri="{FF2B5EF4-FFF2-40B4-BE49-F238E27FC236}">
                  <a16:creationId xmlns:a16="http://schemas.microsoft.com/office/drawing/2014/main" id="{8200DDF9-CF34-45B3-93DD-0B2B81F633E4}"/>
                </a:ext>
              </a:extLst>
            </p:cNvPr>
            <p:cNvSpPr/>
            <p:nvPr/>
          </p:nvSpPr>
          <p:spPr bwMode="auto">
            <a:xfrm rot="16200000">
              <a:off x="4803569" y="2731149"/>
              <a:ext cx="92731" cy="211516"/>
            </a:xfrm>
            <a:custGeom>
              <a:avLst/>
              <a:gdLst>
                <a:gd name="connsiteX0" fmla="*/ 0 w 228567"/>
                <a:gd name="connsiteY0" fmla="*/ 0 h 569032"/>
                <a:gd name="connsiteX1" fmla="*/ 228567 w 228567"/>
                <a:gd name="connsiteY1" fmla="*/ 0 h 569032"/>
                <a:gd name="connsiteX2" fmla="*/ 228567 w 228567"/>
                <a:gd name="connsiteY2" fmla="*/ 569032 h 569032"/>
                <a:gd name="connsiteX3" fmla="*/ 0 w 228567"/>
                <a:gd name="connsiteY3" fmla="*/ 569032 h 569032"/>
                <a:gd name="connsiteX4" fmla="*/ 0 w 228567"/>
                <a:gd name="connsiteY4" fmla="*/ 0 h 569032"/>
                <a:gd name="connsiteX0" fmla="*/ 228567 w 320007"/>
                <a:gd name="connsiteY0" fmla="*/ 569032 h 660472"/>
                <a:gd name="connsiteX1" fmla="*/ 0 w 320007"/>
                <a:gd name="connsiteY1" fmla="*/ 569032 h 660472"/>
                <a:gd name="connsiteX2" fmla="*/ 0 w 320007"/>
                <a:gd name="connsiteY2" fmla="*/ 0 h 660472"/>
                <a:gd name="connsiteX3" fmla="*/ 228567 w 320007"/>
                <a:gd name="connsiteY3" fmla="*/ 0 h 660472"/>
                <a:gd name="connsiteX4" fmla="*/ 320007 w 320007"/>
                <a:gd name="connsiteY4" fmla="*/ 660472 h 660472"/>
                <a:gd name="connsiteX0" fmla="*/ 0 w 320007"/>
                <a:gd name="connsiteY0" fmla="*/ 569032 h 660472"/>
                <a:gd name="connsiteX1" fmla="*/ 0 w 320007"/>
                <a:gd name="connsiteY1" fmla="*/ 0 h 660472"/>
                <a:gd name="connsiteX2" fmla="*/ 228567 w 320007"/>
                <a:gd name="connsiteY2" fmla="*/ 0 h 660472"/>
                <a:gd name="connsiteX3" fmla="*/ 320007 w 320007"/>
                <a:gd name="connsiteY3" fmla="*/ 660472 h 660472"/>
                <a:gd name="connsiteX0" fmla="*/ 0 w 228567"/>
                <a:gd name="connsiteY0" fmla="*/ 569032 h 569032"/>
                <a:gd name="connsiteX1" fmla="*/ 0 w 228567"/>
                <a:gd name="connsiteY1" fmla="*/ 0 h 569032"/>
                <a:gd name="connsiteX2" fmla="*/ 228567 w 228567"/>
                <a:gd name="connsiteY2" fmla="*/ 0 h 569032"/>
              </a:gdLst>
              <a:ahLst/>
              <a:cxnLst>
                <a:cxn ang="0">
                  <a:pos x="connsiteX0" y="connsiteY0"/>
                </a:cxn>
                <a:cxn ang="0">
                  <a:pos x="connsiteX1" y="connsiteY1"/>
                </a:cxn>
                <a:cxn ang="0">
                  <a:pos x="connsiteX2" y="connsiteY2"/>
                </a:cxn>
              </a:cxnLst>
              <a:rect l="l" t="t" r="r" b="b"/>
              <a:pathLst>
                <a:path w="228567" h="569032">
                  <a:moveTo>
                    <a:pt x="0" y="569032"/>
                  </a:moveTo>
                  <a:lnTo>
                    <a:pt x="0" y="0"/>
                  </a:lnTo>
                  <a:lnTo>
                    <a:pt x="228567" y="0"/>
                  </a:lnTo>
                </a:path>
              </a:pathLst>
            </a:custGeom>
            <a:noFill/>
            <a:ln w="19050" cap="sq">
              <a:solidFill>
                <a:schemeClr val="accent1">
                  <a:lumMod val="60000"/>
                  <a:lumOff val="40000"/>
                </a:schemeClr>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85695" marR="0" lvl="0" indent="-285695" algn="l" defTabSz="932293"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a:ln>
                  <a:noFill/>
                </a:ln>
                <a:solidFill>
                  <a:srgbClr val="505050"/>
                </a:solidFill>
                <a:effectLst/>
                <a:uLnTx/>
                <a:uFillTx/>
                <a:latin typeface="Segoe UI Semilight"/>
                <a:ea typeface="Segoe UI" pitchFamily="34" charset="0"/>
                <a:cs typeface="Segoe UI" pitchFamily="34" charset="0"/>
              </a:endParaRPr>
            </a:p>
          </p:txBody>
        </p:sp>
        <p:sp>
          <p:nvSpPr>
            <p:cNvPr id="57" name="Arrow: Bent 76">
              <a:extLst>
                <a:ext uri="{FF2B5EF4-FFF2-40B4-BE49-F238E27FC236}">
                  <a16:creationId xmlns:a16="http://schemas.microsoft.com/office/drawing/2014/main" id="{E5E0C78A-0848-4C86-838C-B667ECE01E1F}"/>
                </a:ext>
              </a:extLst>
            </p:cNvPr>
            <p:cNvSpPr/>
            <p:nvPr/>
          </p:nvSpPr>
          <p:spPr bwMode="auto">
            <a:xfrm rot="5400000">
              <a:off x="4661716" y="2163798"/>
              <a:ext cx="290763" cy="529173"/>
            </a:xfrm>
            <a:custGeom>
              <a:avLst/>
              <a:gdLst>
                <a:gd name="connsiteX0" fmla="*/ 0 w 920098"/>
                <a:gd name="connsiteY0" fmla="*/ 0 h 1506443"/>
                <a:gd name="connsiteX1" fmla="*/ 920098 w 920098"/>
                <a:gd name="connsiteY1" fmla="*/ 0 h 1506443"/>
                <a:gd name="connsiteX2" fmla="*/ 920098 w 920098"/>
                <a:gd name="connsiteY2" fmla="*/ 1506443 h 1506443"/>
                <a:gd name="connsiteX3" fmla="*/ 0 w 920098"/>
                <a:gd name="connsiteY3" fmla="*/ 1506443 h 1506443"/>
                <a:gd name="connsiteX4" fmla="*/ 0 w 920098"/>
                <a:gd name="connsiteY4" fmla="*/ 0 h 1506443"/>
                <a:gd name="connsiteX0" fmla="*/ 920098 w 1011538"/>
                <a:gd name="connsiteY0" fmla="*/ 1506443 h 1597883"/>
                <a:gd name="connsiteX1" fmla="*/ 0 w 1011538"/>
                <a:gd name="connsiteY1" fmla="*/ 1506443 h 1597883"/>
                <a:gd name="connsiteX2" fmla="*/ 0 w 1011538"/>
                <a:gd name="connsiteY2" fmla="*/ 0 h 1597883"/>
                <a:gd name="connsiteX3" fmla="*/ 920098 w 1011538"/>
                <a:gd name="connsiteY3" fmla="*/ 0 h 1597883"/>
                <a:gd name="connsiteX4" fmla="*/ 1011538 w 1011538"/>
                <a:gd name="connsiteY4" fmla="*/ 1597883 h 1597883"/>
                <a:gd name="connsiteX0" fmla="*/ 0 w 1011538"/>
                <a:gd name="connsiteY0" fmla="*/ 1506443 h 1597883"/>
                <a:gd name="connsiteX1" fmla="*/ 0 w 1011538"/>
                <a:gd name="connsiteY1" fmla="*/ 0 h 1597883"/>
                <a:gd name="connsiteX2" fmla="*/ 920098 w 1011538"/>
                <a:gd name="connsiteY2" fmla="*/ 0 h 1597883"/>
                <a:gd name="connsiteX3" fmla="*/ 1011538 w 1011538"/>
                <a:gd name="connsiteY3" fmla="*/ 1597883 h 1597883"/>
                <a:gd name="connsiteX0" fmla="*/ 0 w 920098"/>
                <a:gd name="connsiteY0" fmla="*/ 1506443 h 1506443"/>
                <a:gd name="connsiteX1" fmla="*/ 0 w 920098"/>
                <a:gd name="connsiteY1" fmla="*/ 0 h 1506443"/>
                <a:gd name="connsiteX2" fmla="*/ 920098 w 920098"/>
                <a:gd name="connsiteY2" fmla="*/ 0 h 1506443"/>
              </a:gdLst>
              <a:ahLst/>
              <a:cxnLst>
                <a:cxn ang="0">
                  <a:pos x="connsiteX0" y="connsiteY0"/>
                </a:cxn>
                <a:cxn ang="0">
                  <a:pos x="connsiteX1" y="connsiteY1"/>
                </a:cxn>
                <a:cxn ang="0">
                  <a:pos x="connsiteX2" y="connsiteY2"/>
                </a:cxn>
              </a:cxnLst>
              <a:rect l="l" t="t" r="r" b="b"/>
              <a:pathLst>
                <a:path w="920098" h="1506443">
                  <a:moveTo>
                    <a:pt x="0" y="1506443"/>
                  </a:moveTo>
                  <a:lnTo>
                    <a:pt x="0" y="0"/>
                  </a:lnTo>
                  <a:lnTo>
                    <a:pt x="920098" y="0"/>
                  </a:lnTo>
                </a:path>
              </a:pathLst>
            </a:custGeom>
            <a:noFill/>
            <a:ln w="19050" cap="sq">
              <a:solidFill>
                <a:schemeClr val="accent1">
                  <a:lumMod val="60000"/>
                  <a:lumOff val="40000"/>
                </a:schemeClr>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85695" marR="0" lvl="0" indent="-285695" algn="l" defTabSz="932293"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a:ln>
                  <a:noFill/>
                </a:ln>
                <a:solidFill>
                  <a:srgbClr val="505050"/>
                </a:solidFill>
                <a:effectLst/>
                <a:uLnTx/>
                <a:uFillTx/>
                <a:latin typeface="Segoe UI Semilight"/>
                <a:ea typeface="Segoe UI" pitchFamily="34" charset="0"/>
                <a:cs typeface="Segoe UI" pitchFamily="34" charset="0"/>
              </a:endParaRPr>
            </a:p>
          </p:txBody>
        </p:sp>
        <p:sp>
          <p:nvSpPr>
            <p:cNvPr id="58" name="Rectangle 57">
              <a:extLst>
                <a:ext uri="{FF2B5EF4-FFF2-40B4-BE49-F238E27FC236}">
                  <a16:creationId xmlns:a16="http://schemas.microsoft.com/office/drawing/2014/main" id="{19721FB2-7138-4FCE-BBA9-4DD6AB59C018}"/>
                </a:ext>
              </a:extLst>
            </p:cNvPr>
            <p:cNvSpPr/>
            <p:nvPr/>
          </p:nvSpPr>
          <p:spPr bwMode="auto">
            <a:xfrm>
              <a:off x="4542512" y="2409446"/>
              <a:ext cx="73794" cy="83144"/>
            </a:xfrm>
            <a:prstGeom prst="rect">
              <a:avLst/>
            </a:prstGeom>
            <a:solidFill>
              <a:srgbClr val="0078D4"/>
            </a:solidFill>
            <a:ln w="12700" cap="sq">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59" name="Rectangle 58">
              <a:extLst>
                <a:ext uri="{FF2B5EF4-FFF2-40B4-BE49-F238E27FC236}">
                  <a16:creationId xmlns:a16="http://schemas.microsoft.com/office/drawing/2014/main" id="{10A63D7B-2FDE-4DED-85FF-1EF546410461}"/>
                </a:ext>
              </a:extLst>
            </p:cNvPr>
            <p:cNvSpPr/>
            <p:nvPr/>
          </p:nvSpPr>
          <p:spPr bwMode="auto">
            <a:xfrm>
              <a:off x="4649998" y="2409446"/>
              <a:ext cx="73794" cy="83144"/>
            </a:xfrm>
            <a:prstGeom prst="rect">
              <a:avLst/>
            </a:prstGeom>
            <a:solidFill>
              <a:srgbClr val="0078D4"/>
            </a:solidFill>
            <a:ln w="12700" cap="sq">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0" name="Rectangle 59">
              <a:extLst>
                <a:ext uri="{FF2B5EF4-FFF2-40B4-BE49-F238E27FC236}">
                  <a16:creationId xmlns:a16="http://schemas.microsoft.com/office/drawing/2014/main" id="{0CA2CD59-914C-452F-8365-6B24A01380A6}"/>
                </a:ext>
              </a:extLst>
            </p:cNvPr>
            <p:cNvSpPr/>
            <p:nvPr/>
          </p:nvSpPr>
          <p:spPr bwMode="auto">
            <a:xfrm>
              <a:off x="4762482" y="2409446"/>
              <a:ext cx="73794" cy="83144"/>
            </a:xfrm>
            <a:prstGeom prst="rect">
              <a:avLst/>
            </a:prstGeom>
            <a:solidFill>
              <a:srgbClr val="0078D4"/>
            </a:solidFill>
            <a:ln w="12700" cap="sq">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1" name="Rectangle 60">
              <a:extLst>
                <a:ext uri="{FF2B5EF4-FFF2-40B4-BE49-F238E27FC236}">
                  <a16:creationId xmlns:a16="http://schemas.microsoft.com/office/drawing/2014/main" id="{85B8CF8B-0BBB-4641-A127-B04DA519EC34}"/>
                </a:ext>
              </a:extLst>
            </p:cNvPr>
            <p:cNvSpPr/>
            <p:nvPr/>
          </p:nvSpPr>
          <p:spPr bwMode="auto">
            <a:xfrm>
              <a:off x="4542512" y="2533001"/>
              <a:ext cx="73794" cy="83144"/>
            </a:xfrm>
            <a:prstGeom prst="rect">
              <a:avLst/>
            </a:prstGeom>
            <a:solidFill>
              <a:srgbClr val="0078D4"/>
            </a:solidFill>
            <a:ln w="12700" cap="sq">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2" name="Rectangle 61">
              <a:extLst>
                <a:ext uri="{FF2B5EF4-FFF2-40B4-BE49-F238E27FC236}">
                  <a16:creationId xmlns:a16="http://schemas.microsoft.com/office/drawing/2014/main" id="{E6F0EF1F-3C23-4827-8577-ED04AEEBBDDC}"/>
                </a:ext>
              </a:extLst>
            </p:cNvPr>
            <p:cNvSpPr/>
            <p:nvPr/>
          </p:nvSpPr>
          <p:spPr bwMode="auto">
            <a:xfrm>
              <a:off x="4649998" y="2533001"/>
              <a:ext cx="73794" cy="83144"/>
            </a:xfrm>
            <a:prstGeom prst="rect">
              <a:avLst/>
            </a:prstGeom>
            <a:solidFill>
              <a:srgbClr val="50E6FF"/>
            </a:solidFill>
            <a:ln w="6350" cap="sq">
              <a:solidFill>
                <a:schemeClr val="accent1">
                  <a:lumMod val="60000"/>
                  <a:lumOff val="40000"/>
                </a:schemeClr>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3" name="Rectangle 62">
              <a:extLst>
                <a:ext uri="{FF2B5EF4-FFF2-40B4-BE49-F238E27FC236}">
                  <a16:creationId xmlns:a16="http://schemas.microsoft.com/office/drawing/2014/main" id="{27221916-C3DF-4BE5-AA77-B270C9B42B12}"/>
                </a:ext>
              </a:extLst>
            </p:cNvPr>
            <p:cNvSpPr/>
            <p:nvPr/>
          </p:nvSpPr>
          <p:spPr bwMode="auto">
            <a:xfrm>
              <a:off x="4762482" y="2533001"/>
              <a:ext cx="73794" cy="83144"/>
            </a:xfrm>
            <a:prstGeom prst="rect">
              <a:avLst/>
            </a:prstGeom>
            <a:solidFill>
              <a:srgbClr val="50E6FF"/>
            </a:solidFill>
            <a:ln w="6350" cap="sq">
              <a:solidFill>
                <a:schemeClr val="accent1">
                  <a:lumMod val="60000"/>
                  <a:lumOff val="40000"/>
                </a:schemeClr>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4" name="Rectangle 63">
              <a:extLst>
                <a:ext uri="{FF2B5EF4-FFF2-40B4-BE49-F238E27FC236}">
                  <a16:creationId xmlns:a16="http://schemas.microsoft.com/office/drawing/2014/main" id="{AB1DD898-F3FF-4481-9E22-5AD0FED8D3CC}"/>
                </a:ext>
              </a:extLst>
            </p:cNvPr>
            <p:cNvSpPr/>
            <p:nvPr/>
          </p:nvSpPr>
          <p:spPr bwMode="auto">
            <a:xfrm>
              <a:off x="4542512" y="2659361"/>
              <a:ext cx="73794" cy="83144"/>
            </a:xfrm>
            <a:prstGeom prst="rect">
              <a:avLst/>
            </a:prstGeom>
            <a:solidFill>
              <a:srgbClr val="0078D4"/>
            </a:solidFill>
            <a:ln w="12700" cap="sq">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5" name="Rectangle 64">
              <a:extLst>
                <a:ext uri="{FF2B5EF4-FFF2-40B4-BE49-F238E27FC236}">
                  <a16:creationId xmlns:a16="http://schemas.microsoft.com/office/drawing/2014/main" id="{87D6CFD7-CF81-4435-8900-32F759AF4C79}"/>
                </a:ext>
              </a:extLst>
            </p:cNvPr>
            <p:cNvSpPr/>
            <p:nvPr/>
          </p:nvSpPr>
          <p:spPr bwMode="auto">
            <a:xfrm>
              <a:off x="4649998" y="2659361"/>
              <a:ext cx="73794" cy="83144"/>
            </a:xfrm>
            <a:prstGeom prst="rect">
              <a:avLst/>
            </a:prstGeom>
            <a:solidFill>
              <a:srgbClr val="50E6FF"/>
            </a:solidFill>
            <a:ln w="6350" cap="sq">
              <a:solidFill>
                <a:schemeClr val="accent1">
                  <a:lumMod val="60000"/>
                  <a:lumOff val="40000"/>
                </a:schemeClr>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6" name="Rectangle 65">
              <a:extLst>
                <a:ext uri="{FF2B5EF4-FFF2-40B4-BE49-F238E27FC236}">
                  <a16:creationId xmlns:a16="http://schemas.microsoft.com/office/drawing/2014/main" id="{248284E4-608D-43F6-8E19-DA2183749DA1}"/>
                </a:ext>
              </a:extLst>
            </p:cNvPr>
            <p:cNvSpPr/>
            <p:nvPr/>
          </p:nvSpPr>
          <p:spPr bwMode="auto">
            <a:xfrm>
              <a:off x="4762482" y="2659361"/>
              <a:ext cx="73794" cy="83144"/>
            </a:xfrm>
            <a:prstGeom prst="rect">
              <a:avLst/>
            </a:prstGeom>
            <a:solidFill>
              <a:srgbClr val="50E6FF"/>
            </a:solidFill>
            <a:ln w="6350" cap="sq">
              <a:solidFill>
                <a:schemeClr val="accent1">
                  <a:lumMod val="60000"/>
                  <a:lumOff val="40000"/>
                </a:schemeClr>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7" name="Rectangle 66">
              <a:extLst>
                <a:ext uri="{FF2B5EF4-FFF2-40B4-BE49-F238E27FC236}">
                  <a16:creationId xmlns:a16="http://schemas.microsoft.com/office/drawing/2014/main" id="{683342F8-83D2-4D1D-8B02-CF4BE6958AB3}"/>
                </a:ext>
              </a:extLst>
            </p:cNvPr>
            <p:cNvSpPr/>
            <p:nvPr/>
          </p:nvSpPr>
          <p:spPr bwMode="auto">
            <a:xfrm>
              <a:off x="4631082" y="2512568"/>
              <a:ext cx="224300" cy="252475"/>
            </a:xfrm>
            <a:prstGeom prst="rect">
              <a:avLst/>
            </a:prstGeom>
            <a:noFill/>
            <a:ln w="3175" cap="sq">
              <a:solidFill>
                <a:schemeClr val="accent2">
                  <a:lumMod val="75000"/>
                </a:schemeClr>
              </a:solidFill>
              <a:prstDash val="sysDash"/>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cxnSp>
          <p:nvCxnSpPr>
            <p:cNvPr id="68" name="Straight Connector 67">
              <a:extLst>
                <a:ext uri="{FF2B5EF4-FFF2-40B4-BE49-F238E27FC236}">
                  <a16:creationId xmlns:a16="http://schemas.microsoft.com/office/drawing/2014/main" id="{51887851-B14E-45B1-9C85-DA7492F639D1}"/>
                </a:ext>
              </a:extLst>
            </p:cNvPr>
            <p:cNvCxnSpPr>
              <a:cxnSpLocks/>
              <a:stCxn id="65" idx="3"/>
              <a:endCxn id="66" idx="1"/>
            </p:cNvCxnSpPr>
            <p:nvPr/>
          </p:nvCxnSpPr>
          <p:spPr>
            <a:xfrm>
              <a:off x="4723793" y="2574570"/>
              <a:ext cx="35639" cy="0"/>
            </a:xfrm>
            <a:prstGeom prst="line">
              <a:avLst/>
            </a:prstGeom>
            <a:noFill/>
            <a:ln w="9525" cap="sq">
              <a:solidFill>
                <a:schemeClr val="accent1">
                  <a:lumMod val="60000"/>
                  <a:lumOff val="40000"/>
                </a:schemeClr>
              </a:solidFill>
              <a:prstDash val="solid"/>
              <a:miter lim="800000"/>
              <a:headEnd/>
              <a:tailEnd/>
            </a:ln>
            <a:extLst>
              <a:ext uri="{909E8E84-426E-40DD-AFC4-6F175D3DCCD1}">
                <a14:hiddenFill xmlns:a14="http://schemas.microsoft.com/office/drawing/2010/main">
                  <a:noFill/>
                </a14:hiddenFill>
              </a:ext>
            </a:extLst>
          </p:spPr>
        </p:cxnSp>
        <p:cxnSp>
          <p:nvCxnSpPr>
            <p:cNvPr id="69" name="Straight Connector 68">
              <a:extLst>
                <a:ext uri="{FF2B5EF4-FFF2-40B4-BE49-F238E27FC236}">
                  <a16:creationId xmlns:a16="http://schemas.microsoft.com/office/drawing/2014/main" id="{22F4E327-FC3B-4CB2-917A-711D09A6178F}"/>
                </a:ext>
              </a:extLst>
            </p:cNvPr>
            <p:cNvCxnSpPr>
              <a:cxnSpLocks/>
              <a:stCxn id="68" idx="3"/>
              <a:endCxn id="69" idx="1"/>
            </p:cNvCxnSpPr>
            <p:nvPr/>
          </p:nvCxnSpPr>
          <p:spPr>
            <a:xfrm>
              <a:off x="4723793" y="2700933"/>
              <a:ext cx="35639" cy="0"/>
            </a:xfrm>
            <a:prstGeom prst="line">
              <a:avLst/>
            </a:prstGeom>
            <a:noFill/>
            <a:ln w="9525" cap="sq">
              <a:solidFill>
                <a:schemeClr val="accent1">
                  <a:lumMod val="60000"/>
                  <a:lumOff val="40000"/>
                </a:schemeClr>
              </a:solidFill>
              <a:prstDash val="solid"/>
              <a:miter lim="800000"/>
              <a:headEnd/>
              <a:tailEnd/>
            </a:ln>
            <a:extLst>
              <a:ext uri="{909E8E84-426E-40DD-AFC4-6F175D3DCCD1}">
                <a14:hiddenFill xmlns:a14="http://schemas.microsoft.com/office/drawing/2010/main">
                  <a:noFill/>
                </a14:hiddenFill>
              </a:ext>
            </a:extLst>
          </p:spPr>
        </p:cxnSp>
        <p:cxnSp>
          <p:nvCxnSpPr>
            <p:cNvPr id="70" name="Straight Connector 69">
              <a:extLst>
                <a:ext uri="{FF2B5EF4-FFF2-40B4-BE49-F238E27FC236}">
                  <a16:creationId xmlns:a16="http://schemas.microsoft.com/office/drawing/2014/main" id="{E84B0F77-79C8-45D8-897A-C9C9A191B9D6}"/>
                </a:ext>
              </a:extLst>
            </p:cNvPr>
            <p:cNvCxnSpPr>
              <a:cxnSpLocks/>
              <a:stCxn id="65" idx="2"/>
              <a:endCxn id="68" idx="0"/>
            </p:cNvCxnSpPr>
            <p:nvPr/>
          </p:nvCxnSpPr>
          <p:spPr>
            <a:xfrm>
              <a:off x="4686894" y="2616144"/>
              <a:ext cx="0" cy="43216"/>
            </a:xfrm>
            <a:prstGeom prst="line">
              <a:avLst/>
            </a:prstGeom>
            <a:noFill/>
            <a:ln w="9525" cap="sq">
              <a:solidFill>
                <a:schemeClr val="accent1">
                  <a:lumMod val="60000"/>
                  <a:lumOff val="40000"/>
                </a:schemeClr>
              </a:solidFill>
              <a:prstDash val="solid"/>
              <a:miter lim="800000"/>
              <a:headEnd/>
              <a:tailEnd/>
            </a:ln>
            <a:extLst>
              <a:ext uri="{909E8E84-426E-40DD-AFC4-6F175D3DCCD1}">
                <a14:hiddenFill xmlns:a14="http://schemas.microsoft.com/office/drawing/2010/main">
                  <a:noFill/>
                </a14:hiddenFill>
              </a:ext>
            </a:extLst>
          </p:spPr>
        </p:cxnSp>
        <p:cxnSp>
          <p:nvCxnSpPr>
            <p:cNvPr id="71" name="Straight Connector 70">
              <a:extLst>
                <a:ext uri="{FF2B5EF4-FFF2-40B4-BE49-F238E27FC236}">
                  <a16:creationId xmlns:a16="http://schemas.microsoft.com/office/drawing/2014/main" id="{312389F5-1C4E-430D-B2A9-B28E01258D3E}"/>
                </a:ext>
              </a:extLst>
            </p:cNvPr>
            <p:cNvCxnSpPr>
              <a:cxnSpLocks/>
            </p:cNvCxnSpPr>
            <p:nvPr/>
          </p:nvCxnSpPr>
          <p:spPr>
            <a:xfrm>
              <a:off x="4799379" y="2616144"/>
              <a:ext cx="0" cy="43216"/>
            </a:xfrm>
            <a:prstGeom prst="line">
              <a:avLst/>
            </a:prstGeom>
            <a:noFill/>
            <a:ln w="9525" cap="sq">
              <a:solidFill>
                <a:schemeClr val="accent1">
                  <a:lumMod val="60000"/>
                  <a:lumOff val="40000"/>
                </a:schemeClr>
              </a:solidFill>
              <a:prstDash val="solid"/>
              <a:miter lim="800000"/>
              <a:headEnd/>
              <a:tailEnd/>
            </a:ln>
            <a:extLst>
              <a:ext uri="{909E8E84-426E-40DD-AFC4-6F175D3DCCD1}">
                <a14:hiddenFill xmlns:a14="http://schemas.microsoft.com/office/drawing/2010/main">
                  <a:noFill/>
                </a14:hiddenFill>
              </a:ext>
            </a:extLst>
          </p:spPr>
        </p:cxnSp>
        <p:cxnSp>
          <p:nvCxnSpPr>
            <p:cNvPr id="72" name="Straight Connector 71">
              <a:extLst>
                <a:ext uri="{FF2B5EF4-FFF2-40B4-BE49-F238E27FC236}">
                  <a16:creationId xmlns:a16="http://schemas.microsoft.com/office/drawing/2014/main" id="{2C012619-946A-4E06-B449-A2C8D2D4E1B5}"/>
                </a:ext>
              </a:extLst>
            </p:cNvPr>
            <p:cNvCxnSpPr>
              <a:cxnSpLocks/>
            </p:cNvCxnSpPr>
            <p:nvPr/>
          </p:nvCxnSpPr>
          <p:spPr>
            <a:xfrm flipH="1">
              <a:off x="4709015" y="2592285"/>
              <a:ext cx="75588" cy="84790"/>
            </a:xfrm>
            <a:prstGeom prst="line">
              <a:avLst/>
            </a:prstGeom>
            <a:noFill/>
            <a:ln w="9525" cap="sq">
              <a:solidFill>
                <a:schemeClr val="accent1">
                  <a:lumMod val="60000"/>
                  <a:lumOff val="40000"/>
                </a:schemeClr>
              </a:solidFill>
              <a:prstDash val="solid"/>
              <a:miter lim="800000"/>
              <a:headEnd/>
              <a:tailEnd/>
            </a:ln>
            <a:extLst>
              <a:ext uri="{909E8E84-426E-40DD-AFC4-6F175D3DCCD1}">
                <a14:hiddenFill xmlns:a14="http://schemas.microsoft.com/office/drawing/2010/main">
                  <a:noFill/>
                </a14:hiddenFill>
              </a:ext>
            </a:extLst>
          </p:spPr>
        </p:cxnSp>
        <p:grpSp>
          <p:nvGrpSpPr>
            <p:cNvPr id="73" name="Group 4">
              <a:extLst>
                <a:ext uri="{FF2B5EF4-FFF2-40B4-BE49-F238E27FC236}">
                  <a16:creationId xmlns:a16="http://schemas.microsoft.com/office/drawing/2014/main" id="{395A33EB-9808-443D-9F91-1A249A808D4D}"/>
                </a:ext>
              </a:extLst>
            </p:cNvPr>
            <p:cNvGrpSpPr>
              <a:grpSpLocks noChangeAspect="1"/>
            </p:cNvGrpSpPr>
            <p:nvPr/>
          </p:nvGrpSpPr>
          <p:grpSpPr bwMode="auto">
            <a:xfrm>
              <a:off x="4987026" y="2624845"/>
              <a:ext cx="185277" cy="280416"/>
              <a:chOff x="1057" y="999"/>
              <a:chExt cx="225" cy="312"/>
            </a:xfrm>
            <a:solidFill>
              <a:srgbClr val="0078D4"/>
            </a:solidFill>
          </p:grpSpPr>
          <p:sp>
            <p:nvSpPr>
              <p:cNvPr id="91" name="Oval 5">
                <a:extLst>
                  <a:ext uri="{FF2B5EF4-FFF2-40B4-BE49-F238E27FC236}">
                    <a16:creationId xmlns:a16="http://schemas.microsoft.com/office/drawing/2014/main" id="{615B87A2-F85D-4301-A5E2-4F0838D026BE}"/>
                  </a:ext>
                </a:extLst>
              </p:cNvPr>
              <p:cNvSpPr>
                <a:spLocks noChangeArrowheads="1"/>
              </p:cNvSpPr>
              <p:nvPr/>
            </p:nvSpPr>
            <p:spPr bwMode="auto">
              <a:xfrm>
                <a:off x="1057" y="999"/>
                <a:ext cx="225" cy="224"/>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2" name="Freeform 6">
                <a:extLst>
                  <a:ext uri="{FF2B5EF4-FFF2-40B4-BE49-F238E27FC236}">
                    <a16:creationId xmlns:a16="http://schemas.microsoft.com/office/drawing/2014/main" id="{7EB3038B-1E67-40EC-829F-B5DF5E9776EF}"/>
                  </a:ext>
                </a:extLst>
              </p:cNvPr>
              <p:cNvSpPr>
                <a:spLocks/>
              </p:cNvSpPr>
              <p:nvPr/>
            </p:nvSpPr>
            <p:spPr bwMode="auto">
              <a:xfrm>
                <a:off x="1121" y="1282"/>
                <a:ext cx="97" cy="29"/>
              </a:xfrm>
              <a:custGeom>
                <a:avLst/>
                <a:gdLst>
                  <a:gd name="T0" fmla="*/ 362 w 426"/>
                  <a:gd name="T1" fmla="*/ 128 h 128"/>
                  <a:gd name="T2" fmla="*/ 64 w 426"/>
                  <a:gd name="T3" fmla="*/ 128 h 128"/>
                  <a:gd name="T4" fmla="*/ 0 w 426"/>
                  <a:gd name="T5" fmla="*/ 64 h 128"/>
                  <a:gd name="T6" fmla="*/ 0 w 426"/>
                  <a:gd name="T7" fmla="*/ 64 h 128"/>
                  <a:gd name="T8" fmla="*/ 64 w 426"/>
                  <a:gd name="T9" fmla="*/ 0 h 128"/>
                  <a:gd name="T10" fmla="*/ 362 w 426"/>
                  <a:gd name="T11" fmla="*/ 0 h 128"/>
                  <a:gd name="T12" fmla="*/ 426 w 426"/>
                  <a:gd name="T13" fmla="*/ 64 h 128"/>
                  <a:gd name="T14" fmla="*/ 426 w 426"/>
                  <a:gd name="T15" fmla="*/ 64 h 128"/>
                  <a:gd name="T16" fmla="*/ 362 w 426"/>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128">
                    <a:moveTo>
                      <a:pt x="362" y="128"/>
                    </a:moveTo>
                    <a:cubicBezTo>
                      <a:pt x="64" y="128"/>
                      <a:pt x="64" y="128"/>
                      <a:pt x="64" y="128"/>
                    </a:cubicBezTo>
                    <a:cubicBezTo>
                      <a:pt x="28" y="128"/>
                      <a:pt x="0" y="99"/>
                      <a:pt x="0" y="64"/>
                    </a:cubicBezTo>
                    <a:cubicBezTo>
                      <a:pt x="0" y="64"/>
                      <a:pt x="0" y="64"/>
                      <a:pt x="0" y="64"/>
                    </a:cubicBezTo>
                    <a:cubicBezTo>
                      <a:pt x="0" y="29"/>
                      <a:pt x="28" y="0"/>
                      <a:pt x="64" y="0"/>
                    </a:cubicBezTo>
                    <a:cubicBezTo>
                      <a:pt x="362" y="0"/>
                      <a:pt x="362" y="0"/>
                      <a:pt x="362" y="0"/>
                    </a:cubicBezTo>
                    <a:cubicBezTo>
                      <a:pt x="398" y="0"/>
                      <a:pt x="426" y="29"/>
                      <a:pt x="426" y="64"/>
                    </a:cubicBezTo>
                    <a:cubicBezTo>
                      <a:pt x="426" y="64"/>
                      <a:pt x="426" y="64"/>
                      <a:pt x="426" y="64"/>
                    </a:cubicBezTo>
                    <a:cubicBezTo>
                      <a:pt x="426" y="99"/>
                      <a:pt x="398" y="128"/>
                      <a:pt x="36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3" name="Freeform 7">
                <a:extLst>
                  <a:ext uri="{FF2B5EF4-FFF2-40B4-BE49-F238E27FC236}">
                    <a16:creationId xmlns:a16="http://schemas.microsoft.com/office/drawing/2014/main" id="{BA099CE9-A374-4911-8936-49A8EBAF8D61}"/>
                  </a:ext>
                </a:extLst>
              </p:cNvPr>
              <p:cNvSpPr>
                <a:spLocks/>
              </p:cNvSpPr>
              <p:nvPr/>
            </p:nvSpPr>
            <p:spPr bwMode="auto">
              <a:xfrm>
                <a:off x="1121" y="1243"/>
                <a:ext cx="97" cy="29"/>
              </a:xfrm>
              <a:custGeom>
                <a:avLst/>
                <a:gdLst>
                  <a:gd name="T0" fmla="*/ 362 w 426"/>
                  <a:gd name="T1" fmla="*/ 128 h 128"/>
                  <a:gd name="T2" fmla="*/ 64 w 426"/>
                  <a:gd name="T3" fmla="*/ 128 h 128"/>
                  <a:gd name="T4" fmla="*/ 0 w 426"/>
                  <a:gd name="T5" fmla="*/ 64 h 128"/>
                  <a:gd name="T6" fmla="*/ 0 w 426"/>
                  <a:gd name="T7" fmla="*/ 64 h 128"/>
                  <a:gd name="T8" fmla="*/ 64 w 426"/>
                  <a:gd name="T9" fmla="*/ 0 h 128"/>
                  <a:gd name="T10" fmla="*/ 362 w 426"/>
                  <a:gd name="T11" fmla="*/ 0 h 128"/>
                  <a:gd name="T12" fmla="*/ 426 w 426"/>
                  <a:gd name="T13" fmla="*/ 64 h 128"/>
                  <a:gd name="T14" fmla="*/ 426 w 426"/>
                  <a:gd name="T15" fmla="*/ 64 h 128"/>
                  <a:gd name="T16" fmla="*/ 362 w 426"/>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128">
                    <a:moveTo>
                      <a:pt x="362" y="128"/>
                    </a:moveTo>
                    <a:cubicBezTo>
                      <a:pt x="64" y="128"/>
                      <a:pt x="64" y="128"/>
                      <a:pt x="64" y="128"/>
                    </a:cubicBezTo>
                    <a:cubicBezTo>
                      <a:pt x="28" y="128"/>
                      <a:pt x="0" y="100"/>
                      <a:pt x="0" y="64"/>
                    </a:cubicBezTo>
                    <a:cubicBezTo>
                      <a:pt x="0" y="64"/>
                      <a:pt x="0" y="64"/>
                      <a:pt x="0" y="64"/>
                    </a:cubicBezTo>
                    <a:cubicBezTo>
                      <a:pt x="0" y="29"/>
                      <a:pt x="28" y="0"/>
                      <a:pt x="64" y="0"/>
                    </a:cubicBezTo>
                    <a:cubicBezTo>
                      <a:pt x="362" y="0"/>
                      <a:pt x="362" y="0"/>
                      <a:pt x="362" y="0"/>
                    </a:cubicBezTo>
                    <a:cubicBezTo>
                      <a:pt x="398" y="0"/>
                      <a:pt x="426" y="29"/>
                      <a:pt x="426" y="64"/>
                    </a:cubicBezTo>
                    <a:cubicBezTo>
                      <a:pt x="426" y="64"/>
                      <a:pt x="426" y="64"/>
                      <a:pt x="426" y="64"/>
                    </a:cubicBezTo>
                    <a:cubicBezTo>
                      <a:pt x="426" y="100"/>
                      <a:pt x="398" y="128"/>
                      <a:pt x="36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4" name="Freeform 8">
                <a:extLst>
                  <a:ext uri="{FF2B5EF4-FFF2-40B4-BE49-F238E27FC236}">
                    <a16:creationId xmlns:a16="http://schemas.microsoft.com/office/drawing/2014/main" id="{70A51006-036C-4A3F-9C95-359EDF0842C3}"/>
                  </a:ext>
                </a:extLst>
              </p:cNvPr>
              <p:cNvSpPr>
                <a:spLocks/>
              </p:cNvSpPr>
              <p:nvPr/>
            </p:nvSpPr>
            <p:spPr bwMode="auto">
              <a:xfrm>
                <a:off x="1121" y="1194"/>
                <a:ext cx="97" cy="39"/>
              </a:xfrm>
              <a:custGeom>
                <a:avLst/>
                <a:gdLst>
                  <a:gd name="T0" fmla="*/ 341 w 426"/>
                  <a:gd name="T1" fmla="*/ 171 h 171"/>
                  <a:gd name="T2" fmla="*/ 85 w 426"/>
                  <a:gd name="T3" fmla="*/ 171 h 171"/>
                  <a:gd name="T4" fmla="*/ 0 w 426"/>
                  <a:gd name="T5" fmla="*/ 85 h 171"/>
                  <a:gd name="T6" fmla="*/ 0 w 426"/>
                  <a:gd name="T7" fmla="*/ 85 h 171"/>
                  <a:gd name="T8" fmla="*/ 85 w 426"/>
                  <a:gd name="T9" fmla="*/ 0 h 171"/>
                  <a:gd name="T10" fmla="*/ 341 w 426"/>
                  <a:gd name="T11" fmla="*/ 0 h 171"/>
                  <a:gd name="T12" fmla="*/ 426 w 426"/>
                  <a:gd name="T13" fmla="*/ 85 h 171"/>
                  <a:gd name="T14" fmla="*/ 426 w 426"/>
                  <a:gd name="T15" fmla="*/ 85 h 171"/>
                  <a:gd name="T16" fmla="*/ 341 w 426"/>
                  <a:gd name="T1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171">
                    <a:moveTo>
                      <a:pt x="341" y="171"/>
                    </a:moveTo>
                    <a:cubicBezTo>
                      <a:pt x="85" y="171"/>
                      <a:pt x="85" y="171"/>
                      <a:pt x="85" y="171"/>
                    </a:cubicBezTo>
                    <a:cubicBezTo>
                      <a:pt x="38" y="171"/>
                      <a:pt x="0" y="133"/>
                      <a:pt x="0" y="85"/>
                    </a:cubicBezTo>
                    <a:cubicBezTo>
                      <a:pt x="0" y="85"/>
                      <a:pt x="0" y="85"/>
                      <a:pt x="0" y="85"/>
                    </a:cubicBezTo>
                    <a:cubicBezTo>
                      <a:pt x="0" y="38"/>
                      <a:pt x="38" y="0"/>
                      <a:pt x="85" y="0"/>
                    </a:cubicBezTo>
                    <a:cubicBezTo>
                      <a:pt x="341" y="0"/>
                      <a:pt x="341" y="0"/>
                      <a:pt x="341" y="0"/>
                    </a:cubicBezTo>
                    <a:cubicBezTo>
                      <a:pt x="388" y="0"/>
                      <a:pt x="426" y="38"/>
                      <a:pt x="426" y="85"/>
                    </a:cubicBezTo>
                    <a:cubicBezTo>
                      <a:pt x="426" y="85"/>
                      <a:pt x="426" y="85"/>
                      <a:pt x="426" y="85"/>
                    </a:cubicBezTo>
                    <a:cubicBezTo>
                      <a:pt x="426" y="133"/>
                      <a:pt x="388" y="171"/>
                      <a:pt x="341" y="17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74" name="Group 96">
              <a:extLst>
                <a:ext uri="{FF2B5EF4-FFF2-40B4-BE49-F238E27FC236}">
                  <a16:creationId xmlns:a16="http://schemas.microsoft.com/office/drawing/2014/main" id="{FE094829-C44C-417E-8938-638BF4CA9EE2}"/>
                </a:ext>
              </a:extLst>
            </p:cNvPr>
            <p:cNvGrpSpPr>
              <a:grpSpLocks noChangeAspect="1"/>
            </p:cNvGrpSpPr>
            <p:nvPr/>
          </p:nvGrpSpPr>
          <p:grpSpPr bwMode="auto">
            <a:xfrm>
              <a:off x="4262868" y="2183779"/>
              <a:ext cx="270894" cy="276711"/>
              <a:chOff x="2208" y="2791"/>
              <a:chExt cx="312" cy="292"/>
            </a:xfrm>
          </p:grpSpPr>
          <p:sp>
            <p:nvSpPr>
              <p:cNvPr id="75" name="Rectangle 98">
                <a:extLst>
                  <a:ext uri="{FF2B5EF4-FFF2-40B4-BE49-F238E27FC236}">
                    <a16:creationId xmlns:a16="http://schemas.microsoft.com/office/drawing/2014/main" id="{55B0D739-9E35-49C9-80A1-D25B2653A9EF}"/>
                  </a:ext>
                </a:extLst>
              </p:cNvPr>
              <p:cNvSpPr>
                <a:spLocks noChangeArrowheads="1"/>
              </p:cNvSpPr>
              <p:nvPr/>
            </p:nvSpPr>
            <p:spPr bwMode="auto">
              <a:xfrm>
                <a:off x="2208" y="2791"/>
                <a:ext cx="312" cy="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6" name="Rectangle 99">
                <a:extLst>
                  <a:ext uri="{FF2B5EF4-FFF2-40B4-BE49-F238E27FC236}">
                    <a16:creationId xmlns:a16="http://schemas.microsoft.com/office/drawing/2014/main" id="{4E4CD28B-0E06-4298-97D4-C06DBEBD455D}"/>
                  </a:ext>
                </a:extLst>
              </p:cNvPr>
              <p:cNvSpPr>
                <a:spLocks noChangeArrowheads="1"/>
              </p:cNvSpPr>
              <p:nvPr/>
            </p:nvSpPr>
            <p:spPr bwMode="auto">
              <a:xfrm>
                <a:off x="2208" y="2869"/>
                <a:ext cx="312" cy="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7" name="Rectangle 100">
                <a:extLst>
                  <a:ext uri="{FF2B5EF4-FFF2-40B4-BE49-F238E27FC236}">
                    <a16:creationId xmlns:a16="http://schemas.microsoft.com/office/drawing/2014/main" id="{C13A6990-43F7-4A53-89C8-130B95FA52D9}"/>
                  </a:ext>
                </a:extLst>
              </p:cNvPr>
              <p:cNvSpPr>
                <a:spLocks noChangeArrowheads="1"/>
              </p:cNvSpPr>
              <p:nvPr/>
            </p:nvSpPr>
            <p:spPr bwMode="auto">
              <a:xfrm>
                <a:off x="2208" y="2947"/>
                <a:ext cx="312" cy="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8" name="Rectangle 101">
                <a:extLst>
                  <a:ext uri="{FF2B5EF4-FFF2-40B4-BE49-F238E27FC236}">
                    <a16:creationId xmlns:a16="http://schemas.microsoft.com/office/drawing/2014/main" id="{2E4600EE-2E9E-4695-A5FB-35994ACB1816}"/>
                  </a:ext>
                </a:extLst>
              </p:cNvPr>
              <p:cNvSpPr>
                <a:spLocks noChangeArrowheads="1"/>
              </p:cNvSpPr>
              <p:nvPr/>
            </p:nvSpPr>
            <p:spPr bwMode="auto">
              <a:xfrm>
                <a:off x="2208" y="3025"/>
                <a:ext cx="312" cy="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9" name="Oval 102">
                <a:extLst>
                  <a:ext uri="{FF2B5EF4-FFF2-40B4-BE49-F238E27FC236}">
                    <a16:creationId xmlns:a16="http://schemas.microsoft.com/office/drawing/2014/main" id="{4A9E4340-0555-4B88-AEC9-1E14BC5B1211}"/>
                  </a:ext>
                </a:extLst>
              </p:cNvPr>
              <p:cNvSpPr>
                <a:spLocks noChangeArrowheads="1"/>
              </p:cNvSpPr>
              <p:nvPr/>
            </p:nvSpPr>
            <p:spPr bwMode="auto">
              <a:xfrm>
                <a:off x="2227" y="3040"/>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0" name="Oval 103">
                <a:extLst>
                  <a:ext uri="{FF2B5EF4-FFF2-40B4-BE49-F238E27FC236}">
                    <a16:creationId xmlns:a16="http://schemas.microsoft.com/office/drawing/2014/main" id="{76A5DFD4-457A-4EAC-A62C-62F1F40CB9A7}"/>
                  </a:ext>
                </a:extLst>
              </p:cNvPr>
              <p:cNvSpPr>
                <a:spLocks noChangeArrowheads="1"/>
              </p:cNvSpPr>
              <p:nvPr/>
            </p:nvSpPr>
            <p:spPr bwMode="auto">
              <a:xfrm>
                <a:off x="2271" y="3040"/>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1" name="Oval 104">
                <a:extLst>
                  <a:ext uri="{FF2B5EF4-FFF2-40B4-BE49-F238E27FC236}">
                    <a16:creationId xmlns:a16="http://schemas.microsoft.com/office/drawing/2014/main" id="{53F5A1D5-4F35-455D-B23A-ACB9A23A1A4E}"/>
                  </a:ext>
                </a:extLst>
              </p:cNvPr>
              <p:cNvSpPr>
                <a:spLocks noChangeArrowheads="1"/>
              </p:cNvSpPr>
              <p:nvPr/>
            </p:nvSpPr>
            <p:spPr bwMode="auto">
              <a:xfrm>
                <a:off x="2315" y="3040"/>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2" name="Oval 105">
                <a:extLst>
                  <a:ext uri="{FF2B5EF4-FFF2-40B4-BE49-F238E27FC236}">
                    <a16:creationId xmlns:a16="http://schemas.microsoft.com/office/drawing/2014/main" id="{04A95074-6193-41D9-A6E7-4D43A4AEFB71}"/>
                  </a:ext>
                </a:extLst>
              </p:cNvPr>
              <p:cNvSpPr>
                <a:spLocks noChangeArrowheads="1"/>
              </p:cNvSpPr>
              <p:nvPr/>
            </p:nvSpPr>
            <p:spPr bwMode="auto">
              <a:xfrm>
                <a:off x="2227" y="2961"/>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3" name="Oval 106">
                <a:extLst>
                  <a:ext uri="{FF2B5EF4-FFF2-40B4-BE49-F238E27FC236}">
                    <a16:creationId xmlns:a16="http://schemas.microsoft.com/office/drawing/2014/main" id="{DF8D2B3E-E600-413A-967E-CB6D7D9DE4EF}"/>
                  </a:ext>
                </a:extLst>
              </p:cNvPr>
              <p:cNvSpPr>
                <a:spLocks noChangeArrowheads="1"/>
              </p:cNvSpPr>
              <p:nvPr/>
            </p:nvSpPr>
            <p:spPr bwMode="auto">
              <a:xfrm>
                <a:off x="2271" y="2961"/>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4" name="Oval 107">
                <a:extLst>
                  <a:ext uri="{FF2B5EF4-FFF2-40B4-BE49-F238E27FC236}">
                    <a16:creationId xmlns:a16="http://schemas.microsoft.com/office/drawing/2014/main" id="{3EB033C7-8D9E-462F-887D-2561B93C91F2}"/>
                  </a:ext>
                </a:extLst>
              </p:cNvPr>
              <p:cNvSpPr>
                <a:spLocks noChangeArrowheads="1"/>
              </p:cNvSpPr>
              <p:nvPr/>
            </p:nvSpPr>
            <p:spPr bwMode="auto">
              <a:xfrm>
                <a:off x="2315" y="2961"/>
                <a:ext cx="29" cy="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5" name="Oval 108">
                <a:extLst>
                  <a:ext uri="{FF2B5EF4-FFF2-40B4-BE49-F238E27FC236}">
                    <a16:creationId xmlns:a16="http://schemas.microsoft.com/office/drawing/2014/main" id="{A703B681-65F4-4FFB-98C0-274C808438D1}"/>
                  </a:ext>
                </a:extLst>
              </p:cNvPr>
              <p:cNvSpPr>
                <a:spLocks noChangeArrowheads="1"/>
              </p:cNvSpPr>
              <p:nvPr/>
            </p:nvSpPr>
            <p:spPr bwMode="auto">
              <a:xfrm>
                <a:off x="2227" y="2883"/>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6" name="Oval 109">
                <a:extLst>
                  <a:ext uri="{FF2B5EF4-FFF2-40B4-BE49-F238E27FC236}">
                    <a16:creationId xmlns:a16="http://schemas.microsoft.com/office/drawing/2014/main" id="{2D4178C4-55E9-41A0-91B9-6658C5D00E60}"/>
                  </a:ext>
                </a:extLst>
              </p:cNvPr>
              <p:cNvSpPr>
                <a:spLocks noChangeArrowheads="1"/>
              </p:cNvSpPr>
              <p:nvPr/>
            </p:nvSpPr>
            <p:spPr bwMode="auto">
              <a:xfrm>
                <a:off x="2271" y="2883"/>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7" name="Oval 110">
                <a:extLst>
                  <a:ext uri="{FF2B5EF4-FFF2-40B4-BE49-F238E27FC236}">
                    <a16:creationId xmlns:a16="http://schemas.microsoft.com/office/drawing/2014/main" id="{75332090-6C13-4D7F-B6E5-5002AF41BE04}"/>
                  </a:ext>
                </a:extLst>
              </p:cNvPr>
              <p:cNvSpPr>
                <a:spLocks noChangeArrowheads="1"/>
              </p:cNvSpPr>
              <p:nvPr/>
            </p:nvSpPr>
            <p:spPr bwMode="auto">
              <a:xfrm>
                <a:off x="2315" y="2883"/>
                <a:ext cx="29" cy="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8" name="Oval 111">
                <a:extLst>
                  <a:ext uri="{FF2B5EF4-FFF2-40B4-BE49-F238E27FC236}">
                    <a16:creationId xmlns:a16="http://schemas.microsoft.com/office/drawing/2014/main" id="{B31DA10D-05D0-4340-838A-69F4CE631E5C}"/>
                  </a:ext>
                </a:extLst>
              </p:cNvPr>
              <p:cNvSpPr>
                <a:spLocks noChangeArrowheads="1"/>
              </p:cNvSpPr>
              <p:nvPr/>
            </p:nvSpPr>
            <p:spPr bwMode="auto">
              <a:xfrm>
                <a:off x="2227" y="2805"/>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9" name="Oval 112">
                <a:extLst>
                  <a:ext uri="{FF2B5EF4-FFF2-40B4-BE49-F238E27FC236}">
                    <a16:creationId xmlns:a16="http://schemas.microsoft.com/office/drawing/2014/main" id="{178E97C9-25A9-4FE0-9943-2D208A521506}"/>
                  </a:ext>
                </a:extLst>
              </p:cNvPr>
              <p:cNvSpPr>
                <a:spLocks noChangeArrowheads="1"/>
              </p:cNvSpPr>
              <p:nvPr/>
            </p:nvSpPr>
            <p:spPr bwMode="auto">
              <a:xfrm>
                <a:off x="2271" y="2805"/>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0" name="Oval 113">
                <a:extLst>
                  <a:ext uri="{FF2B5EF4-FFF2-40B4-BE49-F238E27FC236}">
                    <a16:creationId xmlns:a16="http://schemas.microsoft.com/office/drawing/2014/main" id="{FF0262A4-2EBD-4001-B4AF-073542013F7F}"/>
                  </a:ext>
                </a:extLst>
              </p:cNvPr>
              <p:cNvSpPr>
                <a:spLocks noChangeArrowheads="1"/>
              </p:cNvSpPr>
              <p:nvPr/>
            </p:nvSpPr>
            <p:spPr bwMode="auto">
              <a:xfrm>
                <a:off x="2315" y="2805"/>
                <a:ext cx="29" cy="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pic>
        <p:nvPicPr>
          <p:cNvPr id="97" name="Picture 96">
            <a:extLst>
              <a:ext uri="{FF2B5EF4-FFF2-40B4-BE49-F238E27FC236}">
                <a16:creationId xmlns:a16="http://schemas.microsoft.com/office/drawing/2014/main" id="{149533A0-F5EF-4802-AFBD-E1CD5956CF08}"/>
              </a:ext>
            </a:extLst>
          </p:cNvPr>
          <p:cNvPicPr>
            <a:picLocks noChangeAspect="1"/>
          </p:cNvPicPr>
          <p:nvPr userDrawn="1"/>
        </p:nvPicPr>
        <p:blipFill>
          <a:blip r:embed="rId2"/>
          <a:stretch>
            <a:fillRect/>
          </a:stretch>
        </p:blipFill>
        <p:spPr>
          <a:xfrm>
            <a:off x="1530608" y="2932172"/>
            <a:ext cx="750971" cy="750971"/>
          </a:xfrm>
          <a:prstGeom prst="rect">
            <a:avLst/>
          </a:prstGeom>
        </p:spPr>
      </p:pic>
    </p:spTree>
    <p:extLst>
      <p:ext uri="{BB962C8B-B14F-4D97-AF65-F5344CB8AC3E}">
        <p14:creationId xmlns:p14="http://schemas.microsoft.com/office/powerpoint/2010/main" val="1308546524"/>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orient="horz" pos="2160">
          <p15:clr>
            <a:srgbClr val="FBAE40"/>
          </p15:clr>
        </p15:guide>
        <p15:guide id="3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ED0B55-BEE6-44FE-A0B2-59B9E157D92F}"/>
              </a:ext>
            </a:extLst>
          </p:cNvPr>
          <p:cNvSpPr/>
          <p:nvPr userDrawn="1"/>
        </p:nvSpPr>
        <p:spPr>
          <a:xfrm>
            <a:off x="6239619" y="2645549"/>
            <a:ext cx="2560320" cy="2550267"/>
          </a:xfrm>
          <a:prstGeom prst="rect">
            <a:avLst/>
          </a:prstGeom>
          <a:solidFill>
            <a:schemeClr val="bg1"/>
          </a:solidFill>
          <a:ln w="3175">
            <a:solidFill>
              <a:schemeClr val="accent1">
                <a:lumMod val="60000"/>
                <a:lumOff val="40000"/>
                <a:alpha val="67000"/>
              </a:schemeClr>
            </a:solid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4" name="Rectangle 3">
            <a:extLst>
              <a:ext uri="{FF2B5EF4-FFF2-40B4-BE49-F238E27FC236}">
                <a16:creationId xmlns:a16="http://schemas.microsoft.com/office/drawing/2014/main" id="{9F5FE248-E008-4D5B-B496-4C16DD3B73C1}"/>
              </a:ext>
            </a:extLst>
          </p:cNvPr>
          <p:cNvSpPr/>
          <p:nvPr userDrawn="1"/>
        </p:nvSpPr>
        <p:spPr>
          <a:xfrm>
            <a:off x="625933" y="2642967"/>
            <a:ext cx="2560320" cy="2550267"/>
          </a:xfrm>
          <a:prstGeom prst="rect">
            <a:avLst/>
          </a:prstGeom>
          <a:solidFill>
            <a:schemeClr val="bg1"/>
          </a:solidFill>
          <a:ln w="3175">
            <a:solidFill>
              <a:schemeClr val="accent1">
                <a:lumMod val="60000"/>
                <a:lumOff val="40000"/>
                <a:alpha val="67000"/>
              </a:schemeClr>
            </a:solid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5" name="Rectangle 4">
            <a:extLst>
              <a:ext uri="{FF2B5EF4-FFF2-40B4-BE49-F238E27FC236}">
                <a16:creationId xmlns:a16="http://schemas.microsoft.com/office/drawing/2014/main" id="{75633F4A-4D31-437B-9F1A-75AC415749C1}"/>
              </a:ext>
            </a:extLst>
          </p:cNvPr>
          <p:cNvSpPr/>
          <p:nvPr userDrawn="1"/>
        </p:nvSpPr>
        <p:spPr>
          <a:xfrm>
            <a:off x="3432776" y="2646797"/>
            <a:ext cx="2560320" cy="2550267"/>
          </a:xfrm>
          <a:prstGeom prst="rect">
            <a:avLst/>
          </a:prstGeom>
          <a:solidFill>
            <a:schemeClr val="bg1"/>
          </a:solidFill>
          <a:ln w="3175">
            <a:solidFill>
              <a:schemeClr val="accent1">
                <a:lumMod val="60000"/>
                <a:lumOff val="40000"/>
                <a:alpha val="67000"/>
              </a:schemeClr>
            </a:solid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6" name="Rectangle 5">
            <a:extLst>
              <a:ext uri="{FF2B5EF4-FFF2-40B4-BE49-F238E27FC236}">
                <a16:creationId xmlns:a16="http://schemas.microsoft.com/office/drawing/2014/main" id="{606C4D1A-77C5-4349-ACF2-F07969E17BEA}"/>
              </a:ext>
            </a:extLst>
          </p:cNvPr>
          <p:cNvSpPr/>
          <p:nvPr userDrawn="1"/>
        </p:nvSpPr>
        <p:spPr>
          <a:xfrm>
            <a:off x="9046463" y="2642967"/>
            <a:ext cx="2560320" cy="2550267"/>
          </a:xfrm>
          <a:prstGeom prst="rect">
            <a:avLst/>
          </a:prstGeom>
          <a:solidFill>
            <a:schemeClr val="bg1"/>
          </a:solidFill>
          <a:ln w="3175">
            <a:solidFill>
              <a:schemeClr val="accent1">
                <a:lumMod val="60000"/>
                <a:lumOff val="40000"/>
                <a:alpha val="67000"/>
              </a:schemeClr>
            </a:solid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12" name="Text Placeholder 3">
            <a:extLst>
              <a:ext uri="{FF2B5EF4-FFF2-40B4-BE49-F238E27FC236}">
                <a16:creationId xmlns:a16="http://schemas.microsoft.com/office/drawing/2014/main" id="{CFF3042A-522F-4C25-8B66-C0EB7FED3989}"/>
              </a:ext>
            </a:extLst>
          </p:cNvPr>
          <p:cNvSpPr>
            <a:spLocks noGrp="1"/>
          </p:cNvSpPr>
          <p:nvPr>
            <p:ph type="body" sz="quarter" idx="17"/>
          </p:nvPr>
        </p:nvSpPr>
        <p:spPr>
          <a:xfrm>
            <a:off x="3569936" y="4268570"/>
            <a:ext cx="2286000" cy="276999"/>
          </a:xfrm>
        </p:spPr>
        <p:txBody>
          <a:bodyPr/>
          <a:lstStyle>
            <a:lvl1pPr marL="0" marR="0" indent="0" algn="ctr"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lang="en-US" sz="1800" kern="1200" spc="0" baseline="0" dirty="0">
                <a:solidFill>
                  <a:schemeClr val="accent2"/>
                </a:solidFill>
                <a:latin typeface="+mn-lt"/>
                <a:ea typeface="+mn-ea"/>
                <a:cs typeface="Segoe UI" panose="020B0502040204020203" pitchFamily="34" charset="0"/>
              </a:defRPr>
            </a:lvl1pPr>
            <a:lvl2pPr marL="0" indent="0" algn="ctr">
              <a:spcBef>
                <a:spcPts val="0"/>
              </a:spcBef>
              <a:spcAft>
                <a:spcPts val="600"/>
              </a:spcAft>
              <a:buNone/>
              <a:defRPr sz="1400" b="0">
                <a:solidFill>
                  <a:schemeClr val="tx1"/>
                </a:solidFill>
              </a:defRPr>
            </a:lvl2pPr>
            <a:lvl3pPr marL="0" indent="0" algn="ctr">
              <a:spcBef>
                <a:spcPts val="0"/>
              </a:spcBef>
              <a:spcAft>
                <a:spcPts val="600"/>
              </a:spcAft>
              <a:buNone/>
              <a:defRPr sz="1400" b="1">
                <a:solidFill>
                  <a:schemeClr val="tx1"/>
                </a:solidFill>
              </a:defRPr>
            </a:lvl3pPr>
            <a:lvl4pPr marL="0" indent="0" algn="ctr">
              <a:spcBef>
                <a:spcPts val="0"/>
              </a:spcBef>
              <a:spcAft>
                <a:spcPts val="600"/>
              </a:spcAft>
              <a:buNone/>
              <a:defRPr sz="1400" b="0">
                <a:solidFill>
                  <a:schemeClr val="tx1"/>
                </a:solidFill>
              </a:defRPr>
            </a:lvl4pPr>
            <a:lvl5pPr marL="0" indent="0" algn="ctr">
              <a:spcBef>
                <a:spcPts val="0"/>
              </a:spcBef>
              <a:spcAft>
                <a:spcPts val="600"/>
              </a:spcAft>
              <a:buNone/>
              <a:defRPr sz="1400" b="0">
                <a:solidFill>
                  <a:schemeClr val="tx1"/>
                </a:solidFill>
              </a:defRPr>
            </a:lvl5pPr>
          </a:lstStyle>
          <a:p>
            <a:pPr lvl="0"/>
            <a:r>
              <a:rPr lang="en-US"/>
              <a:t>Click to edit Master</a:t>
            </a:r>
          </a:p>
        </p:txBody>
      </p:sp>
      <p:sp>
        <p:nvSpPr>
          <p:cNvPr id="13" name="Text Placeholder 3">
            <a:extLst>
              <a:ext uri="{FF2B5EF4-FFF2-40B4-BE49-F238E27FC236}">
                <a16:creationId xmlns:a16="http://schemas.microsoft.com/office/drawing/2014/main" id="{6611A15A-0519-4A60-90A1-E95F5CF60D96}"/>
              </a:ext>
            </a:extLst>
          </p:cNvPr>
          <p:cNvSpPr>
            <a:spLocks noGrp="1"/>
          </p:cNvSpPr>
          <p:nvPr>
            <p:ph type="body" sz="quarter" idx="18"/>
          </p:nvPr>
        </p:nvSpPr>
        <p:spPr>
          <a:xfrm>
            <a:off x="6376779" y="4268570"/>
            <a:ext cx="2286000" cy="276999"/>
          </a:xfrm>
        </p:spPr>
        <p:txBody>
          <a:bodyPr/>
          <a:lstStyle>
            <a:lvl1pPr marL="0" marR="0" indent="0" algn="ctr"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lang="en-US" sz="1800" kern="1200" spc="0" baseline="0" dirty="0">
                <a:solidFill>
                  <a:schemeClr val="accent2"/>
                </a:solidFill>
                <a:latin typeface="+mn-lt"/>
                <a:ea typeface="+mn-ea"/>
                <a:cs typeface="Segoe UI" panose="020B0502040204020203" pitchFamily="34" charset="0"/>
              </a:defRPr>
            </a:lvl1pPr>
            <a:lvl2pPr marL="0" indent="0" algn="ctr">
              <a:spcBef>
                <a:spcPts val="0"/>
              </a:spcBef>
              <a:spcAft>
                <a:spcPts val="600"/>
              </a:spcAft>
              <a:buNone/>
              <a:defRPr sz="1400" b="0">
                <a:solidFill>
                  <a:schemeClr val="tx1"/>
                </a:solidFill>
              </a:defRPr>
            </a:lvl2pPr>
            <a:lvl3pPr marL="0" indent="0" algn="ctr">
              <a:spcBef>
                <a:spcPts val="0"/>
              </a:spcBef>
              <a:spcAft>
                <a:spcPts val="600"/>
              </a:spcAft>
              <a:buNone/>
              <a:defRPr sz="1400" b="1">
                <a:solidFill>
                  <a:schemeClr val="tx1"/>
                </a:solidFill>
              </a:defRPr>
            </a:lvl3pPr>
            <a:lvl4pPr marL="0" indent="0" algn="ctr">
              <a:spcBef>
                <a:spcPts val="0"/>
              </a:spcBef>
              <a:spcAft>
                <a:spcPts val="600"/>
              </a:spcAft>
              <a:buNone/>
              <a:defRPr sz="1400" b="0">
                <a:solidFill>
                  <a:schemeClr val="tx1"/>
                </a:solidFill>
              </a:defRPr>
            </a:lvl4pPr>
            <a:lvl5pPr marL="0" indent="0" algn="ctr">
              <a:spcBef>
                <a:spcPts val="0"/>
              </a:spcBef>
              <a:spcAft>
                <a:spcPts val="600"/>
              </a:spcAft>
              <a:buNone/>
              <a:defRPr sz="1400" b="0">
                <a:solidFill>
                  <a:schemeClr val="tx1"/>
                </a:solidFill>
              </a:defRPr>
            </a:lvl5pPr>
          </a:lstStyle>
          <a:p>
            <a:pPr lvl="0"/>
            <a:r>
              <a:rPr lang="en-US"/>
              <a:t>Click to edit Master</a:t>
            </a:r>
          </a:p>
        </p:txBody>
      </p:sp>
      <p:sp>
        <p:nvSpPr>
          <p:cNvPr id="14" name="Text Placeholder 3">
            <a:extLst>
              <a:ext uri="{FF2B5EF4-FFF2-40B4-BE49-F238E27FC236}">
                <a16:creationId xmlns:a16="http://schemas.microsoft.com/office/drawing/2014/main" id="{5415B8D4-14BD-43DC-957C-578C933ED210}"/>
              </a:ext>
            </a:extLst>
          </p:cNvPr>
          <p:cNvSpPr>
            <a:spLocks noGrp="1"/>
          </p:cNvSpPr>
          <p:nvPr>
            <p:ph type="body" sz="quarter" idx="19"/>
          </p:nvPr>
        </p:nvSpPr>
        <p:spPr>
          <a:xfrm>
            <a:off x="9183623" y="4268570"/>
            <a:ext cx="2286000" cy="276999"/>
          </a:xfrm>
        </p:spPr>
        <p:txBody>
          <a:bodyPr/>
          <a:lstStyle>
            <a:lvl1pPr marL="0" marR="0" indent="0" algn="ctr"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lang="en-US" sz="1800" kern="1200" spc="0" baseline="0" dirty="0">
                <a:solidFill>
                  <a:schemeClr val="accent2"/>
                </a:solidFill>
                <a:latin typeface="+mn-lt"/>
                <a:ea typeface="+mn-ea"/>
                <a:cs typeface="Segoe UI" panose="020B0502040204020203" pitchFamily="34" charset="0"/>
              </a:defRPr>
            </a:lvl1pPr>
            <a:lvl2pPr marL="0" indent="0" algn="ctr">
              <a:spcBef>
                <a:spcPts val="0"/>
              </a:spcBef>
              <a:spcAft>
                <a:spcPts val="600"/>
              </a:spcAft>
              <a:buNone/>
              <a:defRPr sz="1400" b="0">
                <a:solidFill>
                  <a:schemeClr val="tx1"/>
                </a:solidFill>
              </a:defRPr>
            </a:lvl2pPr>
            <a:lvl3pPr marL="0" indent="0" algn="ctr">
              <a:spcBef>
                <a:spcPts val="0"/>
              </a:spcBef>
              <a:spcAft>
                <a:spcPts val="600"/>
              </a:spcAft>
              <a:buNone/>
              <a:defRPr sz="1400" b="1">
                <a:solidFill>
                  <a:schemeClr val="tx1"/>
                </a:solidFill>
              </a:defRPr>
            </a:lvl3pPr>
            <a:lvl4pPr marL="0" indent="0" algn="ctr">
              <a:spcBef>
                <a:spcPts val="0"/>
              </a:spcBef>
              <a:spcAft>
                <a:spcPts val="600"/>
              </a:spcAft>
              <a:buNone/>
              <a:defRPr sz="1400" b="0">
                <a:solidFill>
                  <a:schemeClr val="tx1"/>
                </a:solidFill>
              </a:defRPr>
            </a:lvl4pPr>
            <a:lvl5pPr marL="0" indent="0" algn="ctr">
              <a:spcBef>
                <a:spcPts val="0"/>
              </a:spcBef>
              <a:spcAft>
                <a:spcPts val="600"/>
              </a:spcAft>
              <a:buNone/>
              <a:defRPr sz="1400" b="0">
                <a:solidFill>
                  <a:schemeClr val="tx1"/>
                </a:solidFill>
              </a:defRPr>
            </a:lvl5pPr>
          </a:lstStyle>
          <a:p>
            <a:pPr lvl="0"/>
            <a:r>
              <a:rPr lang="en-US"/>
              <a:t>Click to edit Master</a:t>
            </a:r>
          </a:p>
        </p:txBody>
      </p:sp>
      <p:sp>
        <p:nvSpPr>
          <p:cNvPr id="2" name="Title 1">
            <a:extLst>
              <a:ext uri="{FF2B5EF4-FFF2-40B4-BE49-F238E27FC236}">
                <a16:creationId xmlns:a16="http://schemas.microsoft.com/office/drawing/2014/main" id="{FABE8937-081E-4F89-A6B4-662049ED496D}"/>
              </a:ext>
            </a:extLst>
          </p:cNvPr>
          <p:cNvSpPr>
            <a:spLocks noGrp="1"/>
          </p:cNvSpPr>
          <p:nvPr>
            <p:ph type="title"/>
          </p:nvPr>
        </p:nvSpPr>
        <p:spPr/>
        <p:txBody>
          <a:bodyPr/>
          <a:lstStyle/>
          <a:p>
            <a:r>
              <a:rPr lang="en-US"/>
              <a:t>Click to edit Master title style</a:t>
            </a:r>
          </a:p>
        </p:txBody>
      </p:sp>
      <p:sp>
        <p:nvSpPr>
          <p:cNvPr id="17" name="Text Placeholder 16">
            <a:extLst>
              <a:ext uri="{FF2B5EF4-FFF2-40B4-BE49-F238E27FC236}">
                <a16:creationId xmlns:a16="http://schemas.microsoft.com/office/drawing/2014/main" id="{411AD21C-81F9-4999-B2C4-D518EF263794}"/>
              </a:ext>
            </a:extLst>
          </p:cNvPr>
          <p:cNvSpPr>
            <a:spLocks noGrp="1"/>
          </p:cNvSpPr>
          <p:nvPr>
            <p:ph type="body" sz="quarter" idx="20"/>
          </p:nvPr>
        </p:nvSpPr>
        <p:spPr>
          <a:xfrm>
            <a:off x="769443" y="4268570"/>
            <a:ext cx="2273300" cy="812530"/>
          </a:xfrm>
        </p:spPr>
        <p:txBody>
          <a:bodyPr/>
          <a:lstStyle>
            <a:lvl1pPr algn="ctr">
              <a:defRPr sz="1800">
                <a:solidFill>
                  <a:schemeClr val="accent2"/>
                </a:solidFill>
              </a:defRPr>
            </a:lvl1pPr>
            <a:lvl2pPr algn="ctr">
              <a:defRPr sz="1400">
                <a:solidFill>
                  <a:schemeClr val="accent2"/>
                </a:solidFill>
              </a:defRPr>
            </a:lvl2pPr>
            <a:lvl3pPr>
              <a:defRPr sz="1100">
                <a:solidFill>
                  <a:schemeClr val="accent2"/>
                </a:solidFill>
              </a:defRPr>
            </a:lvl3pPr>
            <a:lvl4pPr>
              <a:defRPr sz="1050">
                <a:solidFill>
                  <a:schemeClr val="accent2"/>
                </a:solidFill>
              </a:defRPr>
            </a:lvl4pPr>
            <a:lvl5pPr>
              <a:defRPr sz="1050">
                <a:solidFill>
                  <a:schemeClr val="accent2"/>
                </a:solidFill>
              </a:defRPr>
            </a:lvl5pPr>
          </a:lstStyle>
          <a:p>
            <a:pPr lvl="0"/>
            <a:r>
              <a:rPr lang="en-US"/>
              <a:t>Click to edit Master text styles</a:t>
            </a:r>
          </a:p>
          <a:p>
            <a:pPr lvl="1"/>
            <a:r>
              <a:rPr lang="en-US"/>
              <a:t>Second level</a:t>
            </a:r>
          </a:p>
        </p:txBody>
      </p:sp>
      <p:grpSp>
        <p:nvGrpSpPr>
          <p:cNvPr id="36" name="Group 35">
            <a:extLst>
              <a:ext uri="{FF2B5EF4-FFF2-40B4-BE49-F238E27FC236}">
                <a16:creationId xmlns:a16="http://schemas.microsoft.com/office/drawing/2014/main" id="{4E02E165-8FB9-4BAC-89A8-82F852FC3D11}"/>
              </a:ext>
            </a:extLst>
          </p:cNvPr>
          <p:cNvGrpSpPr/>
          <p:nvPr userDrawn="1"/>
        </p:nvGrpSpPr>
        <p:grpSpPr>
          <a:xfrm>
            <a:off x="10029650" y="3023271"/>
            <a:ext cx="593947" cy="652463"/>
            <a:chOff x="10029649" y="3023271"/>
            <a:chExt cx="593947" cy="652463"/>
          </a:xfrm>
        </p:grpSpPr>
        <p:grpSp>
          <p:nvGrpSpPr>
            <p:cNvPr id="33" name="Group 32">
              <a:extLst>
                <a:ext uri="{FF2B5EF4-FFF2-40B4-BE49-F238E27FC236}">
                  <a16:creationId xmlns:a16="http://schemas.microsoft.com/office/drawing/2014/main" id="{612A56EB-B7AC-4F7F-A951-4B9C94A84077}"/>
                </a:ext>
              </a:extLst>
            </p:cNvPr>
            <p:cNvGrpSpPr/>
            <p:nvPr userDrawn="1"/>
          </p:nvGrpSpPr>
          <p:grpSpPr>
            <a:xfrm>
              <a:off x="10029649" y="3024859"/>
              <a:ext cx="137160" cy="650875"/>
              <a:chOff x="10029649" y="3024859"/>
              <a:chExt cx="137160" cy="650875"/>
            </a:xfrm>
          </p:grpSpPr>
          <p:cxnSp>
            <p:nvCxnSpPr>
              <p:cNvPr id="22" name="Straight Connector 21">
                <a:extLst>
                  <a:ext uri="{FF2B5EF4-FFF2-40B4-BE49-F238E27FC236}">
                    <a16:creationId xmlns:a16="http://schemas.microsoft.com/office/drawing/2014/main" id="{A9562522-E42A-43B7-AB52-62DDB37D5835}"/>
                  </a:ext>
                </a:extLst>
              </p:cNvPr>
              <p:cNvCxnSpPr>
                <a:cxnSpLocks/>
              </p:cNvCxnSpPr>
              <p:nvPr userDrawn="1"/>
            </p:nvCxnSpPr>
            <p:spPr>
              <a:xfrm rot="16200000">
                <a:off x="9772793" y="3350297"/>
                <a:ext cx="650875" cy="0"/>
              </a:xfrm>
              <a:prstGeom prst="line">
                <a:avLst/>
              </a:prstGeom>
              <a:ln w="190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7FFA8598-A624-4472-838A-16707C3B342C}"/>
                  </a:ext>
                </a:extLst>
              </p:cNvPr>
              <p:cNvSpPr/>
              <p:nvPr userDrawn="1"/>
            </p:nvSpPr>
            <p:spPr bwMode="auto">
              <a:xfrm rot="16200000">
                <a:off x="10029649" y="3133762"/>
                <a:ext cx="137160" cy="137160"/>
              </a:xfrm>
              <a:prstGeom prst="ellipse">
                <a:avLst/>
              </a:prstGeom>
              <a:solidFill>
                <a:schemeClr val="accent1"/>
              </a:solid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pSp>
        <p:grpSp>
          <p:nvGrpSpPr>
            <p:cNvPr id="34" name="Group 33">
              <a:extLst>
                <a:ext uri="{FF2B5EF4-FFF2-40B4-BE49-F238E27FC236}">
                  <a16:creationId xmlns:a16="http://schemas.microsoft.com/office/drawing/2014/main" id="{17B2223C-5277-40FD-9764-EDCABCA1DB2B}"/>
                </a:ext>
              </a:extLst>
            </p:cNvPr>
            <p:cNvGrpSpPr/>
            <p:nvPr userDrawn="1"/>
          </p:nvGrpSpPr>
          <p:grpSpPr>
            <a:xfrm>
              <a:off x="10258042" y="3023271"/>
              <a:ext cx="137160" cy="650875"/>
              <a:chOff x="10263352" y="3023271"/>
              <a:chExt cx="137160" cy="650875"/>
            </a:xfrm>
          </p:grpSpPr>
          <p:cxnSp>
            <p:nvCxnSpPr>
              <p:cNvPr id="25" name="Straight Connector 24">
                <a:extLst>
                  <a:ext uri="{FF2B5EF4-FFF2-40B4-BE49-F238E27FC236}">
                    <a16:creationId xmlns:a16="http://schemas.microsoft.com/office/drawing/2014/main" id="{B7E7DFE1-EE22-4435-AF30-BED58AC8C78A}"/>
                  </a:ext>
                </a:extLst>
              </p:cNvPr>
              <p:cNvCxnSpPr>
                <a:cxnSpLocks/>
              </p:cNvCxnSpPr>
              <p:nvPr userDrawn="1"/>
            </p:nvCxnSpPr>
            <p:spPr>
              <a:xfrm rot="16200000">
                <a:off x="10006496" y="3348709"/>
                <a:ext cx="650875" cy="0"/>
              </a:xfrm>
              <a:prstGeom prst="line">
                <a:avLst/>
              </a:prstGeom>
              <a:ln w="19050">
                <a:solidFill>
                  <a:schemeClr val="accent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6D6F491B-59F6-4334-A12A-E4D1ED0B2657}"/>
                  </a:ext>
                </a:extLst>
              </p:cNvPr>
              <p:cNvSpPr/>
              <p:nvPr userDrawn="1"/>
            </p:nvSpPr>
            <p:spPr bwMode="auto">
              <a:xfrm rot="16200000">
                <a:off x="10263352" y="3411574"/>
                <a:ext cx="137160" cy="137160"/>
              </a:xfrm>
              <a:prstGeom prst="ellipse">
                <a:avLst/>
              </a:prstGeom>
              <a:solidFill>
                <a:schemeClr val="accent2"/>
              </a:solidFill>
              <a:ln w="28575">
                <a:solidFill>
                  <a:schemeClr val="accent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pSp>
        <p:grpSp>
          <p:nvGrpSpPr>
            <p:cNvPr id="35" name="Group 34">
              <a:extLst>
                <a:ext uri="{FF2B5EF4-FFF2-40B4-BE49-F238E27FC236}">
                  <a16:creationId xmlns:a16="http://schemas.microsoft.com/office/drawing/2014/main" id="{D55FBD12-10EB-40C2-8197-8933EFEDC861}"/>
                </a:ext>
              </a:extLst>
            </p:cNvPr>
            <p:cNvGrpSpPr/>
            <p:nvPr userDrawn="1"/>
          </p:nvGrpSpPr>
          <p:grpSpPr>
            <a:xfrm>
              <a:off x="10486436" y="3023271"/>
              <a:ext cx="137160" cy="650875"/>
              <a:chOff x="10486436" y="3023271"/>
              <a:chExt cx="137160" cy="650875"/>
            </a:xfrm>
          </p:grpSpPr>
          <p:cxnSp>
            <p:nvCxnSpPr>
              <p:cNvPr id="29" name="Straight Connector 28">
                <a:extLst>
                  <a:ext uri="{FF2B5EF4-FFF2-40B4-BE49-F238E27FC236}">
                    <a16:creationId xmlns:a16="http://schemas.microsoft.com/office/drawing/2014/main" id="{27A2D27B-1592-4A16-BC95-26D2F3826189}"/>
                  </a:ext>
                </a:extLst>
              </p:cNvPr>
              <p:cNvCxnSpPr>
                <a:cxnSpLocks/>
              </p:cNvCxnSpPr>
              <p:nvPr userDrawn="1"/>
            </p:nvCxnSpPr>
            <p:spPr>
              <a:xfrm rot="16200000">
                <a:off x="10229580" y="3348709"/>
                <a:ext cx="650875" cy="0"/>
              </a:xfrm>
              <a:prstGeom prst="line">
                <a:avLst/>
              </a:prstGeom>
              <a:ln w="19050">
                <a:solidFill>
                  <a:schemeClr val="accent1">
                    <a:lumMod val="60000"/>
                    <a:lumOff val="4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B67CDA03-9CF4-45AD-86F3-81060A27A728}"/>
                  </a:ext>
                </a:extLst>
              </p:cNvPr>
              <p:cNvSpPr/>
              <p:nvPr userDrawn="1"/>
            </p:nvSpPr>
            <p:spPr bwMode="auto">
              <a:xfrm rot="16200000">
                <a:off x="10486436" y="3176084"/>
                <a:ext cx="137160" cy="137160"/>
              </a:xfrm>
              <a:prstGeom prst="ellipse">
                <a:avLst/>
              </a:prstGeom>
              <a:solidFill>
                <a:schemeClr val="accent1">
                  <a:lumMod val="60000"/>
                  <a:lumOff val="40000"/>
                </a:schemeClr>
              </a:solidFill>
              <a:ln w="28575">
                <a:solidFill>
                  <a:schemeClr val="accent1">
                    <a:lumMod val="60000"/>
                    <a:lumOff val="4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43" name="Group 42">
            <a:extLst>
              <a:ext uri="{FF2B5EF4-FFF2-40B4-BE49-F238E27FC236}">
                <a16:creationId xmlns:a16="http://schemas.microsoft.com/office/drawing/2014/main" id="{CF55D524-3FF9-43DD-AA89-0CF3F9348DBB}"/>
              </a:ext>
            </a:extLst>
          </p:cNvPr>
          <p:cNvGrpSpPr/>
          <p:nvPr userDrawn="1"/>
        </p:nvGrpSpPr>
        <p:grpSpPr>
          <a:xfrm>
            <a:off x="4387850" y="3001963"/>
            <a:ext cx="649288" cy="695325"/>
            <a:chOff x="4387850" y="3001963"/>
            <a:chExt cx="649288" cy="695325"/>
          </a:xfrm>
        </p:grpSpPr>
        <p:grpSp>
          <p:nvGrpSpPr>
            <p:cNvPr id="37" name="Group 4">
              <a:extLst>
                <a:ext uri="{FF2B5EF4-FFF2-40B4-BE49-F238E27FC236}">
                  <a16:creationId xmlns:a16="http://schemas.microsoft.com/office/drawing/2014/main" id="{F0E161BB-F7C6-4642-9264-893C9F2C2E2B}"/>
                </a:ext>
              </a:extLst>
            </p:cNvPr>
            <p:cNvGrpSpPr>
              <a:grpSpLocks noChangeAspect="1"/>
            </p:cNvGrpSpPr>
            <p:nvPr userDrawn="1"/>
          </p:nvGrpSpPr>
          <p:grpSpPr bwMode="auto">
            <a:xfrm>
              <a:off x="4387850" y="3001963"/>
              <a:ext cx="649288" cy="695325"/>
              <a:chOff x="2764" y="1891"/>
              <a:chExt cx="409" cy="438"/>
            </a:xfrm>
          </p:grpSpPr>
          <p:sp>
            <p:nvSpPr>
              <p:cNvPr id="38" name="AutoShape 3">
                <a:extLst>
                  <a:ext uri="{FF2B5EF4-FFF2-40B4-BE49-F238E27FC236}">
                    <a16:creationId xmlns:a16="http://schemas.microsoft.com/office/drawing/2014/main" id="{1A5B60B3-A3D9-4427-9644-175CC548EB1E}"/>
                  </a:ext>
                </a:extLst>
              </p:cNvPr>
              <p:cNvSpPr>
                <a:spLocks noChangeAspect="1" noChangeArrowheads="1" noTextEdit="1"/>
              </p:cNvSpPr>
              <p:nvPr userDrawn="1"/>
            </p:nvSpPr>
            <p:spPr bwMode="auto">
              <a:xfrm>
                <a:off x="2764" y="1891"/>
                <a:ext cx="40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5">
                <a:extLst>
                  <a:ext uri="{FF2B5EF4-FFF2-40B4-BE49-F238E27FC236}">
                    <a16:creationId xmlns:a16="http://schemas.microsoft.com/office/drawing/2014/main" id="{8251BCCB-4751-462C-B250-60DB8D01E8BD}"/>
                  </a:ext>
                </a:extLst>
              </p:cNvPr>
              <p:cNvSpPr>
                <a:spLocks/>
              </p:cNvSpPr>
              <p:nvPr userDrawn="1"/>
            </p:nvSpPr>
            <p:spPr bwMode="auto">
              <a:xfrm>
                <a:off x="2764" y="1891"/>
                <a:ext cx="409" cy="438"/>
              </a:xfrm>
              <a:custGeom>
                <a:avLst/>
                <a:gdLst>
                  <a:gd name="T0" fmla="*/ 328 w 409"/>
                  <a:gd name="T1" fmla="*/ 226 h 438"/>
                  <a:gd name="T2" fmla="*/ 300 w 409"/>
                  <a:gd name="T3" fmla="*/ 253 h 438"/>
                  <a:gd name="T4" fmla="*/ 336 w 409"/>
                  <a:gd name="T5" fmla="*/ 291 h 438"/>
                  <a:gd name="T6" fmla="*/ 224 w 409"/>
                  <a:gd name="T7" fmla="*/ 291 h 438"/>
                  <a:gd name="T8" fmla="*/ 224 w 409"/>
                  <a:gd name="T9" fmla="*/ 73 h 438"/>
                  <a:gd name="T10" fmla="*/ 259 w 409"/>
                  <a:gd name="T11" fmla="*/ 109 h 438"/>
                  <a:gd name="T12" fmla="*/ 286 w 409"/>
                  <a:gd name="T13" fmla="*/ 81 h 438"/>
                  <a:gd name="T14" fmla="*/ 205 w 409"/>
                  <a:gd name="T15" fmla="*/ 0 h 438"/>
                  <a:gd name="T16" fmla="*/ 123 w 409"/>
                  <a:gd name="T17" fmla="*/ 81 h 438"/>
                  <a:gd name="T18" fmla="*/ 150 w 409"/>
                  <a:gd name="T19" fmla="*/ 109 h 438"/>
                  <a:gd name="T20" fmla="*/ 185 w 409"/>
                  <a:gd name="T21" fmla="*/ 74 h 438"/>
                  <a:gd name="T22" fmla="*/ 185 w 409"/>
                  <a:gd name="T23" fmla="*/ 185 h 438"/>
                  <a:gd name="T24" fmla="*/ 73 w 409"/>
                  <a:gd name="T25" fmla="*/ 185 h 438"/>
                  <a:gd name="T26" fmla="*/ 109 w 409"/>
                  <a:gd name="T27" fmla="*/ 150 h 438"/>
                  <a:gd name="T28" fmla="*/ 82 w 409"/>
                  <a:gd name="T29" fmla="*/ 123 h 438"/>
                  <a:gd name="T30" fmla="*/ 0 w 409"/>
                  <a:gd name="T31" fmla="*/ 204 h 438"/>
                  <a:gd name="T32" fmla="*/ 81 w 409"/>
                  <a:gd name="T33" fmla="*/ 286 h 438"/>
                  <a:gd name="T34" fmla="*/ 109 w 409"/>
                  <a:gd name="T35" fmla="*/ 259 h 438"/>
                  <a:gd name="T36" fmla="*/ 73 w 409"/>
                  <a:gd name="T37" fmla="*/ 223 h 438"/>
                  <a:gd name="T38" fmla="*/ 185 w 409"/>
                  <a:gd name="T39" fmla="*/ 223 h 438"/>
                  <a:gd name="T40" fmla="*/ 185 w 409"/>
                  <a:gd name="T41" fmla="*/ 438 h 438"/>
                  <a:gd name="T42" fmla="*/ 224 w 409"/>
                  <a:gd name="T43" fmla="*/ 438 h 438"/>
                  <a:gd name="T44" fmla="*/ 224 w 409"/>
                  <a:gd name="T45" fmla="*/ 329 h 438"/>
                  <a:gd name="T46" fmla="*/ 336 w 409"/>
                  <a:gd name="T47" fmla="*/ 329 h 438"/>
                  <a:gd name="T48" fmla="*/ 300 w 409"/>
                  <a:gd name="T49" fmla="*/ 361 h 438"/>
                  <a:gd name="T50" fmla="*/ 328 w 409"/>
                  <a:gd name="T51" fmla="*/ 388 h 438"/>
                  <a:gd name="T52" fmla="*/ 409 w 409"/>
                  <a:gd name="T53" fmla="*/ 307 h 438"/>
                  <a:gd name="T54" fmla="*/ 328 w 409"/>
                  <a:gd name="T55" fmla="*/ 226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09" h="438">
                    <a:moveTo>
                      <a:pt x="328" y="226"/>
                    </a:moveTo>
                    <a:lnTo>
                      <a:pt x="300" y="253"/>
                    </a:lnTo>
                    <a:lnTo>
                      <a:pt x="336" y="291"/>
                    </a:lnTo>
                    <a:lnTo>
                      <a:pt x="224" y="291"/>
                    </a:lnTo>
                    <a:lnTo>
                      <a:pt x="224" y="73"/>
                    </a:lnTo>
                    <a:lnTo>
                      <a:pt x="259" y="109"/>
                    </a:lnTo>
                    <a:lnTo>
                      <a:pt x="286" y="81"/>
                    </a:lnTo>
                    <a:lnTo>
                      <a:pt x="205" y="0"/>
                    </a:lnTo>
                    <a:lnTo>
                      <a:pt x="123" y="81"/>
                    </a:lnTo>
                    <a:lnTo>
                      <a:pt x="150" y="109"/>
                    </a:lnTo>
                    <a:lnTo>
                      <a:pt x="185" y="74"/>
                    </a:lnTo>
                    <a:lnTo>
                      <a:pt x="185" y="185"/>
                    </a:lnTo>
                    <a:lnTo>
                      <a:pt x="73" y="185"/>
                    </a:lnTo>
                    <a:lnTo>
                      <a:pt x="109" y="150"/>
                    </a:lnTo>
                    <a:lnTo>
                      <a:pt x="82" y="123"/>
                    </a:lnTo>
                    <a:lnTo>
                      <a:pt x="0" y="204"/>
                    </a:lnTo>
                    <a:lnTo>
                      <a:pt x="81" y="286"/>
                    </a:lnTo>
                    <a:lnTo>
                      <a:pt x="109" y="259"/>
                    </a:lnTo>
                    <a:lnTo>
                      <a:pt x="73" y="223"/>
                    </a:lnTo>
                    <a:lnTo>
                      <a:pt x="185" y="223"/>
                    </a:lnTo>
                    <a:lnTo>
                      <a:pt x="185" y="438"/>
                    </a:lnTo>
                    <a:lnTo>
                      <a:pt x="224" y="438"/>
                    </a:lnTo>
                    <a:lnTo>
                      <a:pt x="224" y="329"/>
                    </a:lnTo>
                    <a:lnTo>
                      <a:pt x="336" y="329"/>
                    </a:lnTo>
                    <a:lnTo>
                      <a:pt x="300" y="361"/>
                    </a:lnTo>
                    <a:lnTo>
                      <a:pt x="328" y="388"/>
                    </a:lnTo>
                    <a:lnTo>
                      <a:pt x="409" y="307"/>
                    </a:lnTo>
                    <a:lnTo>
                      <a:pt x="328" y="226"/>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6">
                <a:extLst>
                  <a:ext uri="{FF2B5EF4-FFF2-40B4-BE49-F238E27FC236}">
                    <a16:creationId xmlns:a16="http://schemas.microsoft.com/office/drawing/2014/main" id="{A1B2B908-A650-4445-AF23-359E0DDE78CF}"/>
                  </a:ext>
                </a:extLst>
              </p:cNvPr>
              <p:cNvSpPr>
                <a:spLocks/>
              </p:cNvSpPr>
              <p:nvPr userDrawn="1"/>
            </p:nvSpPr>
            <p:spPr bwMode="auto">
              <a:xfrm>
                <a:off x="2988" y="2117"/>
                <a:ext cx="185" cy="162"/>
              </a:xfrm>
              <a:custGeom>
                <a:avLst/>
                <a:gdLst>
                  <a:gd name="T0" fmla="*/ 0 w 185"/>
                  <a:gd name="T1" fmla="*/ 103 h 162"/>
                  <a:gd name="T2" fmla="*/ 112 w 185"/>
                  <a:gd name="T3" fmla="*/ 103 h 162"/>
                  <a:gd name="T4" fmla="*/ 76 w 185"/>
                  <a:gd name="T5" fmla="*/ 135 h 162"/>
                  <a:gd name="T6" fmla="*/ 104 w 185"/>
                  <a:gd name="T7" fmla="*/ 162 h 162"/>
                  <a:gd name="T8" fmla="*/ 185 w 185"/>
                  <a:gd name="T9" fmla="*/ 81 h 162"/>
                  <a:gd name="T10" fmla="*/ 104 w 185"/>
                  <a:gd name="T11" fmla="*/ 0 h 162"/>
                  <a:gd name="T12" fmla="*/ 76 w 185"/>
                  <a:gd name="T13" fmla="*/ 27 h 162"/>
                  <a:gd name="T14" fmla="*/ 112 w 185"/>
                  <a:gd name="T15" fmla="*/ 65 h 162"/>
                  <a:gd name="T16" fmla="*/ 0 w 185"/>
                  <a:gd name="T17" fmla="*/ 65 h 162"/>
                  <a:gd name="T18" fmla="*/ 0 w 185"/>
                  <a:gd name="T19" fmla="*/ 10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62">
                    <a:moveTo>
                      <a:pt x="0" y="103"/>
                    </a:moveTo>
                    <a:lnTo>
                      <a:pt x="112" y="103"/>
                    </a:lnTo>
                    <a:lnTo>
                      <a:pt x="76" y="135"/>
                    </a:lnTo>
                    <a:lnTo>
                      <a:pt x="104" y="162"/>
                    </a:lnTo>
                    <a:lnTo>
                      <a:pt x="185" y="81"/>
                    </a:lnTo>
                    <a:lnTo>
                      <a:pt x="104" y="0"/>
                    </a:lnTo>
                    <a:lnTo>
                      <a:pt x="76" y="27"/>
                    </a:lnTo>
                    <a:lnTo>
                      <a:pt x="112" y="65"/>
                    </a:lnTo>
                    <a:lnTo>
                      <a:pt x="0" y="65"/>
                    </a:lnTo>
                    <a:lnTo>
                      <a:pt x="0" y="103"/>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2" name="Freeform 6">
              <a:extLst>
                <a:ext uri="{FF2B5EF4-FFF2-40B4-BE49-F238E27FC236}">
                  <a16:creationId xmlns:a16="http://schemas.microsoft.com/office/drawing/2014/main" id="{6DC1E3D6-7433-49D1-8616-86F1FECFD0E3}"/>
                </a:ext>
              </a:extLst>
            </p:cNvPr>
            <p:cNvSpPr>
              <a:spLocks/>
            </p:cNvSpPr>
            <p:nvPr userDrawn="1"/>
          </p:nvSpPr>
          <p:spPr bwMode="auto">
            <a:xfrm rot="10800000">
              <a:off x="4387850" y="3200508"/>
              <a:ext cx="293688" cy="257175"/>
            </a:xfrm>
            <a:custGeom>
              <a:avLst/>
              <a:gdLst>
                <a:gd name="T0" fmla="*/ 0 w 185"/>
                <a:gd name="T1" fmla="*/ 103 h 162"/>
                <a:gd name="T2" fmla="*/ 112 w 185"/>
                <a:gd name="T3" fmla="*/ 103 h 162"/>
                <a:gd name="T4" fmla="*/ 76 w 185"/>
                <a:gd name="T5" fmla="*/ 135 h 162"/>
                <a:gd name="T6" fmla="*/ 104 w 185"/>
                <a:gd name="T7" fmla="*/ 162 h 162"/>
                <a:gd name="T8" fmla="*/ 185 w 185"/>
                <a:gd name="T9" fmla="*/ 81 h 162"/>
                <a:gd name="T10" fmla="*/ 104 w 185"/>
                <a:gd name="T11" fmla="*/ 0 h 162"/>
                <a:gd name="T12" fmla="*/ 76 w 185"/>
                <a:gd name="T13" fmla="*/ 27 h 162"/>
                <a:gd name="T14" fmla="*/ 112 w 185"/>
                <a:gd name="T15" fmla="*/ 65 h 162"/>
                <a:gd name="T16" fmla="*/ 0 w 185"/>
                <a:gd name="T17" fmla="*/ 65 h 162"/>
                <a:gd name="T18" fmla="*/ 0 w 185"/>
                <a:gd name="T19" fmla="*/ 103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5" h="162">
                  <a:moveTo>
                    <a:pt x="0" y="103"/>
                  </a:moveTo>
                  <a:lnTo>
                    <a:pt x="112" y="103"/>
                  </a:lnTo>
                  <a:lnTo>
                    <a:pt x="76" y="135"/>
                  </a:lnTo>
                  <a:lnTo>
                    <a:pt x="104" y="162"/>
                  </a:lnTo>
                  <a:lnTo>
                    <a:pt x="185" y="81"/>
                  </a:lnTo>
                  <a:lnTo>
                    <a:pt x="104" y="0"/>
                  </a:lnTo>
                  <a:lnTo>
                    <a:pt x="76" y="27"/>
                  </a:lnTo>
                  <a:lnTo>
                    <a:pt x="112" y="65"/>
                  </a:lnTo>
                  <a:lnTo>
                    <a:pt x="0" y="65"/>
                  </a:lnTo>
                  <a:lnTo>
                    <a:pt x="0" y="103"/>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44" name="Group 9">
            <a:extLst>
              <a:ext uri="{FF2B5EF4-FFF2-40B4-BE49-F238E27FC236}">
                <a16:creationId xmlns:a16="http://schemas.microsoft.com/office/drawing/2014/main" id="{101769AF-0246-47BA-9A3E-14AAF8ACB34D}"/>
              </a:ext>
            </a:extLst>
          </p:cNvPr>
          <p:cNvGrpSpPr>
            <a:grpSpLocks noChangeAspect="1"/>
          </p:cNvGrpSpPr>
          <p:nvPr userDrawn="1"/>
        </p:nvGrpSpPr>
        <p:grpSpPr bwMode="auto">
          <a:xfrm>
            <a:off x="7172325" y="3001963"/>
            <a:ext cx="695325" cy="695325"/>
            <a:chOff x="4518" y="1891"/>
            <a:chExt cx="438" cy="438"/>
          </a:xfrm>
        </p:grpSpPr>
        <p:sp>
          <p:nvSpPr>
            <p:cNvPr id="45" name="AutoShape 8">
              <a:extLst>
                <a:ext uri="{FF2B5EF4-FFF2-40B4-BE49-F238E27FC236}">
                  <a16:creationId xmlns:a16="http://schemas.microsoft.com/office/drawing/2014/main" id="{91E93D47-E8ED-4306-8D6A-7611148F15FC}"/>
                </a:ext>
              </a:extLst>
            </p:cNvPr>
            <p:cNvSpPr>
              <a:spLocks noChangeAspect="1" noChangeArrowheads="1" noTextEdit="1"/>
            </p:cNvSpPr>
            <p:nvPr userDrawn="1"/>
          </p:nvSpPr>
          <p:spPr bwMode="auto">
            <a:xfrm>
              <a:off x="4518" y="1891"/>
              <a:ext cx="438"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0">
              <a:extLst>
                <a:ext uri="{FF2B5EF4-FFF2-40B4-BE49-F238E27FC236}">
                  <a16:creationId xmlns:a16="http://schemas.microsoft.com/office/drawing/2014/main" id="{8564755A-CC7A-4AB1-83FA-1FF06276AACB}"/>
                </a:ext>
              </a:extLst>
            </p:cNvPr>
            <p:cNvSpPr>
              <a:spLocks noEditPoints="1"/>
            </p:cNvSpPr>
            <p:nvPr userDrawn="1"/>
          </p:nvSpPr>
          <p:spPr bwMode="auto">
            <a:xfrm>
              <a:off x="4636" y="1905"/>
              <a:ext cx="325" cy="287"/>
            </a:xfrm>
            <a:custGeom>
              <a:avLst/>
              <a:gdLst>
                <a:gd name="T0" fmla="*/ 508 w 1015"/>
                <a:gd name="T1" fmla="*/ 128 h 896"/>
                <a:gd name="T2" fmla="*/ 626 w 1015"/>
                <a:gd name="T3" fmla="*/ 151 h 896"/>
                <a:gd name="T4" fmla="*/ 801 w 1015"/>
                <a:gd name="T5" fmla="*/ 321 h 896"/>
                <a:gd name="T6" fmla="*/ 805 w 1015"/>
                <a:gd name="T7" fmla="*/ 566 h 896"/>
                <a:gd name="T8" fmla="*/ 685 w 1015"/>
                <a:gd name="T9" fmla="*/ 714 h 896"/>
                <a:gd name="T10" fmla="*/ 600 w 1015"/>
                <a:gd name="T11" fmla="*/ 754 h 896"/>
                <a:gd name="T12" fmla="*/ 507 w 1015"/>
                <a:gd name="T13" fmla="*/ 768 h 896"/>
                <a:gd name="T14" fmla="*/ 389 w 1015"/>
                <a:gd name="T15" fmla="*/ 745 h 896"/>
                <a:gd name="T16" fmla="*/ 214 w 1015"/>
                <a:gd name="T17" fmla="*/ 574 h 896"/>
                <a:gd name="T18" fmla="*/ 210 w 1015"/>
                <a:gd name="T19" fmla="*/ 329 h 896"/>
                <a:gd name="T20" fmla="*/ 330 w 1015"/>
                <a:gd name="T21" fmla="*/ 182 h 896"/>
                <a:gd name="T22" fmla="*/ 415 w 1015"/>
                <a:gd name="T23" fmla="*/ 142 h 896"/>
                <a:gd name="T24" fmla="*/ 508 w 1015"/>
                <a:gd name="T25" fmla="*/ 128 h 896"/>
                <a:gd name="T26" fmla="*/ 508 w 1015"/>
                <a:gd name="T27" fmla="*/ 128 h 896"/>
                <a:gd name="T28" fmla="*/ 508 w 1015"/>
                <a:gd name="T29" fmla="*/ 128 h 896"/>
                <a:gd name="T30" fmla="*/ 508 w 1015"/>
                <a:gd name="T31" fmla="*/ 0 h 896"/>
                <a:gd name="T32" fmla="*/ 92 w 1015"/>
                <a:gd name="T33" fmla="*/ 282 h 896"/>
                <a:gd name="T34" fmla="*/ 342 w 1015"/>
                <a:gd name="T35" fmla="*/ 864 h 896"/>
                <a:gd name="T36" fmla="*/ 507 w 1015"/>
                <a:gd name="T37" fmla="*/ 896 h 896"/>
                <a:gd name="T38" fmla="*/ 924 w 1015"/>
                <a:gd name="T39" fmla="*/ 614 h 896"/>
                <a:gd name="T40" fmla="*/ 673 w 1015"/>
                <a:gd name="T41" fmla="*/ 32 h 896"/>
                <a:gd name="T42" fmla="*/ 508 w 1015"/>
                <a:gd name="T43" fmla="*/ 0 h 8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15" h="896">
                  <a:moveTo>
                    <a:pt x="508" y="128"/>
                  </a:moveTo>
                  <a:cubicBezTo>
                    <a:pt x="548" y="128"/>
                    <a:pt x="588" y="135"/>
                    <a:pt x="626" y="151"/>
                  </a:cubicBezTo>
                  <a:cubicBezTo>
                    <a:pt x="705" y="182"/>
                    <a:pt x="768" y="243"/>
                    <a:pt x="801" y="321"/>
                  </a:cubicBezTo>
                  <a:cubicBezTo>
                    <a:pt x="835" y="400"/>
                    <a:pt x="836" y="487"/>
                    <a:pt x="805" y="566"/>
                  </a:cubicBezTo>
                  <a:cubicBezTo>
                    <a:pt x="780" y="627"/>
                    <a:pt x="739" y="678"/>
                    <a:pt x="685" y="714"/>
                  </a:cubicBezTo>
                  <a:cubicBezTo>
                    <a:pt x="659" y="731"/>
                    <a:pt x="630" y="745"/>
                    <a:pt x="600" y="754"/>
                  </a:cubicBezTo>
                  <a:cubicBezTo>
                    <a:pt x="570" y="763"/>
                    <a:pt x="539" y="768"/>
                    <a:pt x="507" y="768"/>
                  </a:cubicBezTo>
                  <a:cubicBezTo>
                    <a:pt x="467" y="768"/>
                    <a:pt x="427" y="760"/>
                    <a:pt x="389" y="745"/>
                  </a:cubicBezTo>
                  <a:cubicBezTo>
                    <a:pt x="310" y="713"/>
                    <a:pt x="247" y="653"/>
                    <a:pt x="214" y="574"/>
                  </a:cubicBezTo>
                  <a:cubicBezTo>
                    <a:pt x="180" y="496"/>
                    <a:pt x="179" y="409"/>
                    <a:pt x="210" y="329"/>
                  </a:cubicBezTo>
                  <a:cubicBezTo>
                    <a:pt x="235" y="269"/>
                    <a:pt x="276" y="218"/>
                    <a:pt x="330" y="182"/>
                  </a:cubicBezTo>
                  <a:cubicBezTo>
                    <a:pt x="356" y="164"/>
                    <a:pt x="385" y="151"/>
                    <a:pt x="415" y="142"/>
                  </a:cubicBezTo>
                  <a:cubicBezTo>
                    <a:pt x="445" y="132"/>
                    <a:pt x="476" y="128"/>
                    <a:pt x="508" y="128"/>
                  </a:cubicBezTo>
                  <a:cubicBezTo>
                    <a:pt x="508" y="128"/>
                    <a:pt x="508" y="128"/>
                    <a:pt x="508" y="128"/>
                  </a:cubicBezTo>
                  <a:cubicBezTo>
                    <a:pt x="508" y="128"/>
                    <a:pt x="508" y="128"/>
                    <a:pt x="508" y="128"/>
                  </a:cubicBezTo>
                  <a:moveTo>
                    <a:pt x="508" y="0"/>
                  </a:moveTo>
                  <a:cubicBezTo>
                    <a:pt x="330" y="0"/>
                    <a:pt x="161" y="107"/>
                    <a:pt x="92" y="282"/>
                  </a:cubicBezTo>
                  <a:cubicBezTo>
                    <a:pt x="0" y="512"/>
                    <a:pt x="112" y="772"/>
                    <a:pt x="342" y="864"/>
                  </a:cubicBezTo>
                  <a:cubicBezTo>
                    <a:pt x="396" y="885"/>
                    <a:pt x="452" y="896"/>
                    <a:pt x="507" y="896"/>
                  </a:cubicBezTo>
                  <a:cubicBezTo>
                    <a:pt x="685" y="896"/>
                    <a:pt x="854" y="789"/>
                    <a:pt x="924" y="614"/>
                  </a:cubicBezTo>
                  <a:cubicBezTo>
                    <a:pt x="1015" y="384"/>
                    <a:pt x="903" y="123"/>
                    <a:pt x="673" y="32"/>
                  </a:cubicBezTo>
                  <a:cubicBezTo>
                    <a:pt x="619" y="10"/>
                    <a:pt x="563" y="0"/>
                    <a:pt x="508"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
              <a:extLst>
                <a:ext uri="{FF2B5EF4-FFF2-40B4-BE49-F238E27FC236}">
                  <a16:creationId xmlns:a16="http://schemas.microsoft.com/office/drawing/2014/main" id="{34BB26B7-FF18-4622-928F-6D967988851E}"/>
                </a:ext>
              </a:extLst>
            </p:cNvPr>
            <p:cNvSpPr>
              <a:spLocks/>
            </p:cNvSpPr>
            <p:nvPr userDrawn="1"/>
          </p:nvSpPr>
          <p:spPr bwMode="auto">
            <a:xfrm>
              <a:off x="4832" y="1891"/>
              <a:ext cx="43" cy="39"/>
            </a:xfrm>
            <a:custGeom>
              <a:avLst/>
              <a:gdLst>
                <a:gd name="T0" fmla="*/ 34 w 43"/>
                <a:gd name="T1" fmla="*/ 39 h 39"/>
                <a:gd name="T2" fmla="*/ 0 w 43"/>
                <a:gd name="T3" fmla="*/ 25 h 39"/>
                <a:gd name="T4" fmla="*/ 10 w 43"/>
                <a:gd name="T5" fmla="*/ 0 h 39"/>
                <a:gd name="T6" fmla="*/ 43 w 43"/>
                <a:gd name="T7" fmla="*/ 14 h 39"/>
                <a:gd name="T8" fmla="*/ 34 w 43"/>
                <a:gd name="T9" fmla="*/ 39 h 39"/>
              </a:gdLst>
              <a:ahLst/>
              <a:cxnLst>
                <a:cxn ang="0">
                  <a:pos x="T0" y="T1"/>
                </a:cxn>
                <a:cxn ang="0">
                  <a:pos x="T2" y="T3"/>
                </a:cxn>
                <a:cxn ang="0">
                  <a:pos x="T4" y="T5"/>
                </a:cxn>
                <a:cxn ang="0">
                  <a:pos x="T6" y="T7"/>
                </a:cxn>
                <a:cxn ang="0">
                  <a:pos x="T8" y="T9"/>
                </a:cxn>
              </a:cxnLst>
              <a:rect l="0" t="0" r="r" b="b"/>
              <a:pathLst>
                <a:path w="43" h="39">
                  <a:moveTo>
                    <a:pt x="34" y="39"/>
                  </a:moveTo>
                  <a:lnTo>
                    <a:pt x="0" y="25"/>
                  </a:lnTo>
                  <a:lnTo>
                    <a:pt x="10" y="0"/>
                  </a:lnTo>
                  <a:lnTo>
                    <a:pt x="43" y="14"/>
                  </a:lnTo>
                  <a:lnTo>
                    <a:pt x="34" y="3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12">
              <a:extLst>
                <a:ext uri="{FF2B5EF4-FFF2-40B4-BE49-F238E27FC236}">
                  <a16:creationId xmlns:a16="http://schemas.microsoft.com/office/drawing/2014/main" id="{5DA30236-E9CE-4E8F-93FA-9DBBF1FEA72E}"/>
                </a:ext>
              </a:extLst>
            </p:cNvPr>
            <p:cNvSpPr>
              <a:spLocks/>
            </p:cNvSpPr>
            <p:nvPr userDrawn="1"/>
          </p:nvSpPr>
          <p:spPr bwMode="auto">
            <a:xfrm>
              <a:off x="4722" y="2167"/>
              <a:ext cx="43" cy="39"/>
            </a:xfrm>
            <a:custGeom>
              <a:avLst/>
              <a:gdLst>
                <a:gd name="T0" fmla="*/ 33 w 43"/>
                <a:gd name="T1" fmla="*/ 39 h 39"/>
                <a:gd name="T2" fmla="*/ 0 w 43"/>
                <a:gd name="T3" fmla="*/ 26 h 39"/>
                <a:gd name="T4" fmla="*/ 10 w 43"/>
                <a:gd name="T5" fmla="*/ 0 h 39"/>
                <a:gd name="T6" fmla="*/ 43 w 43"/>
                <a:gd name="T7" fmla="*/ 14 h 39"/>
                <a:gd name="T8" fmla="*/ 33 w 43"/>
                <a:gd name="T9" fmla="*/ 39 h 39"/>
              </a:gdLst>
              <a:ahLst/>
              <a:cxnLst>
                <a:cxn ang="0">
                  <a:pos x="T0" y="T1"/>
                </a:cxn>
                <a:cxn ang="0">
                  <a:pos x="T2" y="T3"/>
                </a:cxn>
                <a:cxn ang="0">
                  <a:pos x="T4" y="T5"/>
                </a:cxn>
                <a:cxn ang="0">
                  <a:pos x="T6" y="T7"/>
                </a:cxn>
                <a:cxn ang="0">
                  <a:pos x="T8" y="T9"/>
                </a:cxn>
              </a:cxnLst>
              <a:rect l="0" t="0" r="r" b="b"/>
              <a:pathLst>
                <a:path w="43" h="39">
                  <a:moveTo>
                    <a:pt x="33" y="39"/>
                  </a:moveTo>
                  <a:lnTo>
                    <a:pt x="0" y="26"/>
                  </a:lnTo>
                  <a:lnTo>
                    <a:pt x="10" y="0"/>
                  </a:lnTo>
                  <a:lnTo>
                    <a:pt x="43" y="14"/>
                  </a:lnTo>
                  <a:lnTo>
                    <a:pt x="33" y="3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13">
              <a:extLst>
                <a:ext uri="{FF2B5EF4-FFF2-40B4-BE49-F238E27FC236}">
                  <a16:creationId xmlns:a16="http://schemas.microsoft.com/office/drawing/2014/main" id="{73DC0344-09FA-419D-96F2-4D226882508F}"/>
                </a:ext>
              </a:extLst>
            </p:cNvPr>
            <p:cNvSpPr>
              <a:spLocks/>
            </p:cNvSpPr>
            <p:nvPr userDrawn="1"/>
          </p:nvSpPr>
          <p:spPr bwMode="auto">
            <a:xfrm>
              <a:off x="4918" y="2082"/>
              <a:ext cx="38" cy="43"/>
            </a:xfrm>
            <a:custGeom>
              <a:avLst/>
              <a:gdLst>
                <a:gd name="T0" fmla="*/ 38 w 38"/>
                <a:gd name="T1" fmla="*/ 10 h 43"/>
                <a:gd name="T2" fmla="*/ 25 w 38"/>
                <a:gd name="T3" fmla="*/ 43 h 43"/>
                <a:gd name="T4" fmla="*/ 0 w 38"/>
                <a:gd name="T5" fmla="*/ 33 h 43"/>
                <a:gd name="T6" fmla="*/ 13 w 38"/>
                <a:gd name="T7" fmla="*/ 0 h 43"/>
                <a:gd name="T8" fmla="*/ 38 w 38"/>
                <a:gd name="T9" fmla="*/ 10 h 43"/>
              </a:gdLst>
              <a:ahLst/>
              <a:cxnLst>
                <a:cxn ang="0">
                  <a:pos x="T0" y="T1"/>
                </a:cxn>
                <a:cxn ang="0">
                  <a:pos x="T2" y="T3"/>
                </a:cxn>
                <a:cxn ang="0">
                  <a:pos x="T4" y="T5"/>
                </a:cxn>
                <a:cxn ang="0">
                  <a:pos x="T6" y="T7"/>
                </a:cxn>
                <a:cxn ang="0">
                  <a:pos x="T8" y="T9"/>
                </a:cxn>
              </a:cxnLst>
              <a:rect l="0" t="0" r="r" b="b"/>
              <a:pathLst>
                <a:path w="38" h="43">
                  <a:moveTo>
                    <a:pt x="38" y="10"/>
                  </a:moveTo>
                  <a:lnTo>
                    <a:pt x="25" y="43"/>
                  </a:lnTo>
                  <a:lnTo>
                    <a:pt x="0" y="33"/>
                  </a:lnTo>
                  <a:lnTo>
                    <a:pt x="13" y="0"/>
                  </a:lnTo>
                  <a:lnTo>
                    <a:pt x="38" y="1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14">
              <a:extLst>
                <a:ext uri="{FF2B5EF4-FFF2-40B4-BE49-F238E27FC236}">
                  <a16:creationId xmlns:a16="http://schemas.microsoft.com/office/drawing/2014/main" id="{1856DA9B-DB02-45E1-A5C4-60B171D431A2}"/>
                </a:ext>
              </a:extLst>
            </p:cNvPr>
            <p:cNvSpPr>
              <a:spLocks/>
            </p:cNvSpPr>
            <p:nvPr userDrawn="1"/>
          </p:nvSpPr>
          <p:spPr bwMode="auto">
            <a:xfrm>
              <a:off x="4641" y="1972"/>
              <a:ext cx="39" cy="43"/>
            </a:xfrm>
            <a:custGeom>
              <a:avLst/>
              <a:gdLst>
                <a:gd name="T0" fmla="*/ 39 w 39"/>
                <a:gd name="T1" fmla="*/ 10 h 43"/>
                <a:gd name="T2" fmla="*/ 25 w 39"/>
                <a:gd name="T3" fmla="*/ 43 h 43"/>
                <a:gd name="T4" fmla="*/ 0 w 39"/>
                <a:gd name="T5" fmla="*/ 33 h 43"/>
                <a:gd name="T6" fmla="*/ 14 w 39"/>
                <a:gd name="T7" fmla="*/ 0 h 43"/>
                <a:gd name="T8" fmla="*/ 39 w 39"/>
                <a:gd name="T9" fmla="*/ 10 h 43"/>
              </a:gdLst>
              <a:ahLst/>
              <a:cxnLst>
                <a:cxn ang="0">
                  <a:pos x="T0" y="T1"/>
                </a:cxn>
                <a:cxn ang="0">
                  <a:pos x="T2" y="T3"/>
                </a:cxn>
                <a:cxn ang="0">
                  <a:pos x="T4" y="T5"/>
                </a:cxn>
                <a:cxn ang="0">
                  <a:pos x="T6" y="T7"/>
                </a:cxn>
                <a:cxn ang="0">
                  <a:pos x="T8" y="T9"/>
                </a:cxn>
              </a:cxnLst>
              <a:rect l="0" t="0" r="r" b="b"/>
              <a:pathLst>
                <a:path w="39" h="43">
                  <a:moveTo>
                    <a:pt x="39" y="10"/>
                  </a:moveTo>
                  <a:lnTo>
                    <a:pt x="25" y="43"/>
                  </a:lnTo>
                  <a:lnTo>
                    <a:pt x="0" y="33"/>
                  </a:lnTo>
                  <a:lnTo>
                    <a:pt x="14" y="0"/>
                  </a:lnTo>
                  <a:lnTo>
                    <a:pt x="39" y="1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15">
              <a:extLst>
                <a:ext uri="{FF2B5EF4-FFF2-40B4-BE49-F238E27FC236}">
                  <a16:creationId xmlns:a16="http://schemas.microsoft.com/office/drawing/2014/main" id="{B63404C3-AAE2-462E-BFDA-1216E42E7DB8}"/>
                </a:ext>
              </a:extLst>
            </p:cNvPr>
            <p:cNvSpPr>
              <a:spLocks/>
            </p:cNvSpPr>
            <p:nvPr userDrawn="1"/>
          </p:nvSpPr>
          <p:spPr bwMode="auto">
            <a:xfrm>
              <a:off x="4643" y="2085"/>
              <a:ext cx="39" cy="44"/>
            </a:xfrm>
            <a:custGeom>
              <a:avLst/>
              <a:gdLst>
                <a:gd name="T0" fmla="*/ 24 w 39"/>
                <a:gd name="T1" fmla="*/ 0 h 44"/>
                <a:gd name="T2" fmla="*/ 39 w 39"/>
                <a:gd name="T3" fmla="*/ 34 h 44"/>
                <a:gd name="T4" fmla="*/ 14 w 39"/>
                <a:gd name="T5" fmla="*/ 44 h 44"/>
                <a:gd name="T6" fmla="*/ 0 w 39"/>
                <a:gd name="T7" fmla="*/ 11 h 44"/>
                <a:gd name="T8" fmla="*/ 24 w 39"/>
                <a:gd name="T9" fmla="*/ 0 h 44"/>
              </a:gdLst>
              <a:ahLst/>
              <a:cxnLst>
                <a:cxn ang="0">
                  <a:pos x="T0" y="T1"/>
                </a:cxn>
                <a:cxn ang="0">
                  <a:pos x="T2" y="T3"/>
                </a:cxn>
                <a:cxn ang="0">
                  <a:pos x="T4" y="T5"/>
                </a:cxn>
                <a:cxn ang="0">
                  <a:pos x="T6" y="T7"/>
                </a:cxn>
                <a:cxn ang="0">
                  <a:pos x="T8" y="T9"/>
                </a:cxn>
              </a:cxnLst>
              <a:rect l="0" t="0" r="r" b="b"/>
              <a:pathLst>
                <a:path w="39" h="44">
                  <a:moveTo>
                    <a:pt x="24" y="0"/>
                  </a:moveTo>
                  <a:lnTo>
                    <a:pt x="39" y="34"/>
                  </a:lnTo>
                  <a:lnTo>
                    <a:pt x="14" y="44"/>
                  </a:lnTo>
                  <a:lnTo>
                    <a:pt x="0" y="11"/>
                  </a:lnTo>
                  <a:lnTo>
                    <a:pt x="24"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16">
              <a:extLst>
                <a:ext uri="{FF2B5EF4-FFF2-40B4-BE49-F238E27FC236}">
                  <a16:creationId xmlns:a16="http://schemas.microsoft.com/office/drawing/2014/main" id="{94A797C2-15AB-46CF-8E5A-3156B2FAF372}"/>
                </a:ext>
              </a:extLst>
            </p:cNvPr>
            <p:cNvSpPr>
              <a:spLocks/>
            </p:cNvSpPr>
            <p:nvPr userDrawn="1"/>
          </p:nvSpPr>
          <p:spPr bwMode="auto">
            <a:xfrm>
              <a:off x="4916" y="1968"/>
              <a:ext cx="39" cy="44"/>
            </a:xfrm>
            <a:custGeom>
              <a:avLst/>
              <a:gdLst>
                <a:gd name="T0" fmla="*/ 25 w 39"/>
                <a:gd name="T1" fmla="*/ 0 h 44"/>
                <a:gd name="T2" fmla="*/ 39 w 39"/>
                <a:gd name="T3" fmla="*/ 33 h 44"/>
                <a:gd name="T4" fmla="*/ 14 w 39"/>
                <a:gd name="T5" fmla="*/ 44 h 44"/>
                <a:gd name="T6" fmla="*/ 0 w 39"/>
                <a:gd name="T7" fmla="*/ 11 h 44"/>
                <a:gd name="T8" fmla="*/ 25 w 39"/>
                <a:gd name="T9" fmla="*/ 0 h 44"/>
              </a:gdLst>
              <a:ahLst/>
              <a:cxnLst>
                <a:cxn ang="0">
                  <a:pos x="T0" y="T1"/>
                </a:cxn>
                <a:cxn ang="0">
                  <a:pos x="T2" y="T3"/>
                </a:cxn>
                <a:cxn ang="0">
                  <a:pos x="T4" y="T5"/>
                </a:cxn>
                <a:cxn ang="0">
                  <a:pos x="T6" y="T7"/>
                </a:cxn>
                <a:cxn ang="0">
                  <a:pos x="T8" y="T9"/>
                </a:cxn>
              </a:cxnLst>
              <a:rect l="0" t="0" r="r" b="b"/>
              <a:pathLst>
                <a:path w="39" h="44">
                  <a:moveTo>
                    <a:pt x="25" y="0"/>
                  </a:moveTo>
                  <a:lnTo>
                    <a:pt x="39" y="33"/>
                  </a:lnTo>
                  <a:lnTo>
                    <a:pt x="14" y="44"/>
                  </a:lnTo>
                  <a:lnTo>
                    <a:pt x="0" y="11"/>
                  </a:lnTo>
                  <a:lnTo>
                    <a:pt x="25" y="0"/>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17">
              <a:extLst>
                <a:ext uri="{FF2B5EF4-FFF2-40B4-BE49-F238E27FC236}">
                  <a16:creationId xmlns:a16="http://schemas.microsoft.com/office/drawing/2014/main" id="{E011851D-1687-42E6-9BF2-9B1A1D2B5695}"/>
                </a:ext>
              </a:extLst>
            </p:cNvPr>
            <p:cNvSpPr>
              <a:spLocks/>
            </p:cNvSpPr>
            <p:nvPr userDrawn="1"/>
          </p:nvSpPr>
          <p:spPr bwMode="auto">
            <a:xfrm>
              <a:off x="4836" y="2166"/>
              <a:ext cx="43" cy="39"/>
            </a:xfrm>
            <a:custGeom>
              <a:avLst/>
              <a:gdLst>
                <a:gd name="T0" fmla="*/ 0 w 43"/>
                <a:gd name="T1" fmla="*/ 14 h 39"/>
                <a:gd name="T2" fmla="*/ 33 w 43"/>
                <a:gd name="T3" fmla="*/ 0 h 39"/>
                <a:gd name="T4" fmla="*/ 43 w 43"/>
                <a:gd name="T5" fmla="*/ 24 h 39"/>
                <a:gd name="T6" fmla="*/ 10 w 43"/>
                <a:gd name="T7" fmla="*/ 39 h 39"/>
                <a:gd name="T8" fmla="*/ 0 w 43"/>
                <a:gd name="T9" fmla="*/ 14 h 39"/>
              </a:gdLst>
              <a:ahLst/>
              <a:cxnLst>
                <a:cxn ang="0">
                  <a:pos x="T0" y="T1"/>
                </a:cxn>
                <a:cxn ang="0">
                  <a:pos x="T2" y="T3"/>
                </a:cxn>
                <a:cxn ang="0">
                  <a:pos x="T4" y="T5"/>
                </a:cxn>
                <a:cxn ang="0">
                  <a:pos x="T6" y="T7"/>
                </a:cxn>
                <a:cxn ang="0">
                  <a:pos x="T8" y="T9"/>
                </a:cxn>
              </a:cxnLst>
              <a:rect l="0" t="0" r="r" b="b"/>
              <a:pathLst>
                <a:path w="43" h="39">
                  <a:moveTo>
                    <a:pt x="0" y="14"/>
                  </a:moveTo>
                  <a:lnTo>
                    <a:pt x="33" y="0"/>
                  </a:lnTo>
                  <a:lnTo>
                    <a:pt x="43" y="24"/>
                  </a:lnTo>
                  <a:lnTo>
                    <a:pt x="10" y="39"/>
                  </a:lnTo>
                  <a:lnTo>
                    <a:pt x="0" y="1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18">
              <a:extLst>
                <a:ext uri="{FF2B5EF4-FFF2-40B4-BE49-F238E27FC236}">
                  <a16:creationId xmlns:a16="http://schemas.microsoft.com/office/drawing/2014/main" id="{BC2F536A-E8C5-46E3-93FA-DAC950037F7B}"/>
                </a:ext>
              </a:extLst>
            </p:cNvPr>
            <p:cNvSpPr>
              <a:spLocks/>
            </p:cNvSpPr>
            <p:nvPr userDrawn="1"/>
          </p:nvSpPr>
          <p:spPr bwMode="auto">
            <a:xfrm>
              <a:off x="4718" y="1892"/>
              <a:ext cx="44" cy="39"/>
            </a:xfrm>
            <a:custGeom>
              <a:avLst/>
              <a:gdLst>
                <a:gd name="T0" fmla="*/ 0 w 44"/>
                <a:gd name="T1" fmla="*/ 14 h 39"/>
                <a:gd name="T2" fmla="*/ 33 w 44"/>
                <a:gd name="T3" fmla="*/ 0 h 39"/>
                <a:gd name="T4" fmla="*/ 44 w 44"/>
                <a:gd name="T5" fmla="*/ 25 h 39"/>
                <a:gd name="T6" fmla="*/ 11 w 44"/>
                <a:gd name="T7" fmla="*/ 39 h 39"/>
                <a:gd name="T8" fmla="*/ 0 w 44"/>
                <a:gd name="T9" fmla="*/ 14 h 39"/>
              </a:gdLst>
              <a:ahLst/>
              <a:cxnLst>
                <a:cxn ang="0">
                  <a:pos x="T0" y="T1"/>
                </a:cxn>
                <a:cxn ang="0">
                  <a:pos x="T2" y="T3"/>
                </a:cxn>
                <a:cxn ang="0">
                  <a:pos x="T4" y="T5"/>
                </a:cxn>
                <a:cxn ang="0">
                  <a:pos x="T6" y="T7"/>
                </a:cxn>
                <a:cxn ang="0">
                  <a:pos x="T8" y="T9"/>
                </a:cxn>
              </a:cxnLst>
              <a:rect l="0" t="0" r="r" b="b"/>
              <a:pathLst>
                <a:path w="44" h="39">
                  <a:moveTo>
                    <a:pt x="0" y="14"/>
                  </a:moveTo>
                  <a:lnTo>
                    <a:pt x="33" y="0"/>
                  </a:lnTo>
                  <a:lnTo>
                    <a:pt x="44" y="25"/>
                  </a:lnTo>
                  <a:lnTo>
                    <a:pt x="11" y="39"/>
                  </a:lnTo>
                  <a:lnTo>
                    <a:pt x="0" y="14"/>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19">
              <a:extLst>
                <a:ext uri="{FF2B5EF4-FFF2-40B4-BE49-F238E27FC236}">
                  <a16:creationId xmlns:a16="http://schemas.microsoft.com/office/drawing/2014/main" id="{0E2FA171-B2FE-45BC-814B-0BC44C31B7B7}"/>
                </a:ext>
              </a:extLst>
            </p:cNvPr>
            <p:cNvSpPr>
              <a:spLocks noEditPoints="1"/>
            </p:cNvSpPr>
            <p:nvPr userDrawn="1"/>
          </p:nvSpPr>
          <p:spPr bwMode="auto">
            <a:xfrm>
              <a:off x="4531" y="2152"/>
              <a:ext cx="165" cy="164"/>
            </a:xfrm>
            <a:custGeom>
              <a:avLst/>
              <a:gdLst>
                <a:gd name="T0" fmla="*/ 258 w 515"/>
                <a:gd name="T1" fmla="*/ 128 h 512"/>
                <a:gd name="T2" fmla="*/ 347 w 515"/>
                <a:gd name="T3" fmla="*/ 165 h 512"/>
                <a:gd name="T4" fmla="*/ 385 w 515"/>
                <a:gd name="T5" fmla="*/ 255 h 512"/>
                <a:gd name="T6" fmla="*/ 349 w 515"/>
                <a:gd name="T7" fmla="*/ 346 h 512"/>
                <a:gd name="T8" fmla="*/ 259 w 515"/>
                <a:gd name="T9" fmla="*/ 384 h 512"/>
                <a:gd name="T10" fmla="*/ 257 w 515"/>
                <a:gd name="T11" fmla="*/ 384 h 512"/>
                <a:gd name="T12" fmla="*/ 168 w 515"/>
                <a:gd name="T13" fmla="*/ 347 h 512"/>
                <a:gd name="T14" fmla="*/ 129 w 515"/>
                <a:gd name="T15" fmla="*/ 258 h 512"/>
                <a:gd name="T16" fmla="*/ 166 w 515"/>
                <a:gd name="T17" fmla="*/ 167 h 512"/>
                <a:gd name="T18" fmla="*/ 256 w 515"/>
                <a:gd name="T19" fmla="*/ 128 h 512"/>
                <a:gd name="T20" fmla="*/ 258 w 515"/>
                <a:gd name="T21" fmla="*/ 128 h 512"/>
                <a:gd name="T22" fmla="*/ 258 w 515"/>
                <a:gd name="T23" fmla="*/ 128 h 512"/>
                <a:gd name="T24" fmla="*/ 258 w 515"/>
                <a:gd name="T25" fmla="*/ 128 h 512"/>
                <a:gd name="T26" fmla="*/ 258 w 515"/>
                <a:gd name="T27" fmla="*/ 0 h 512"/>
                <a:gd name="T28" fmla="*/ 254 w 515"/>
                <a:gd name="T29" fmla="*/ 0 h 512"/>
                <a:gd name="T30" fmla="*/ 1 w 515"/>
                <a:gd name="T31" fmla="*/ 260 h 512"/>
                <a:gd name="T32" fmla="*/ 257 w 515"/>
                <a:gd name="T33" fmla="*/ 512 h 512"/>
                <a:gd name="T34" fmla="*/ 261 w 515"/>
                <a:gd name="T35" fmla="*/ 512 h 512"/>
                <a:gd name="T36" fmla="*/ 513 w 515"/>
                <a:gd name="T37" fmla="*/ 253 h 512"/>
                <a:gd name="T38" fmla="*/ 258 w 515"/>
                <a:gd name="T3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15" h="512">
                  <a:moveTo>
                    <a:pt x="258" y="128"/>
                  </a:moveTo>
                  <a:cubicBezTo>
                    <a:pt x="291" y="128"/>
                    <a:pt x="323" y="141"/>
                    <a:pt x="347" y="165"/>
                  </a:cubicBezTo>
                  <a:cubicBezTo>
                    <a:pt x="371" y="189"/>
                    <a:pt x="385" y="221"/>
                    <a:pt x="385" y="255"/>
                  </a:cubicBezTo>
                  <a:cubicBezTo>
                    <a:pt x="386" y="289"/>
                    <a:pt x="373" y="321"/>
                    <a:pt x="349" y="346"/>
                  </a:cubicBezTo>
                  <a:cubicBezTo>
                    <a:pt x="325" y="370"/>
                    <a:pt x="293" y="384"/>
                    <a:pt x="259" y="384"/>
                  </a:cubicBezTo>
                  <a:cubicBezTo>
                    <a:pt x="259" y="384"/>
                    <a:pt x="258" y="384"/>
                    <a:pt x="257" y="384"/>
                  </a:cubicBezTo>
                  <a:cubicBezTo>
                    <a:pt x="224" y="384"/>
                    <a:pt x="192" y="371"/>
                    <a:pt x="168" y="347"/>
                  </a:cubicBezTo>
                  <a:cubicBezTo>
                    <a:pt x="143" y="324"/>
                    <a:pt x="130" y="292"/>
                    <a:pt x="129" y="258"/>
                  </a:cubicBezTo>
                  <a:cubicBezTo>
                    <a:pt x="129" y="224"/>
                    <a:pt x="142" y="192"/>
                    <a:pt x="166" y="167"/>
                  </a:cubicBezTo>
                  <a:cubicBezTo>
                    <a:pt x="190" y="143"/>
                    <a:pt x="222" y="129"/>
                    <a:pt x="256" y="128"/>
                  </a:cubicBezTo>
                  <a:cubicBezTo>
                    <a:pt x="256" y="128"/>
                    <a:pt x="257" y="128"/>
                    <a:pt x="258" y="128"/>
                  </a:cubicBezTo>
                  <a:cubicBezTo>
                    <a:pt x="258" y="128"/>
                    <a:pt x="258" y="128"/>
                    <a:pt x="258" y="128"/>
                  </a:cubicBezTo>
                  <a:cubicBezTo>
                    <a:pt x="258" y="128"/>
                    <a:pt x="258" y="128"/>
                    <a:pt x="258" y="128"/>
                  </a:cubicBezTo>
                  <a:moveTo>
                    <a:pt x="258" y="0"/>
                  </a:moveTo>
                  <a:cubicBezTo>
                    <a:pt x="256" y="0"/>
                    <a:pt x="255" y="0"/>
                    <a:pt x="254" y="0"/>
                  </a:cubicBezTo>
                  <a:cubicBezTo>
                    <a:pt x="113" y="2"/>
                    <a:pt x="0" y="118"/>
                    <a:pt x="1" y="260"/>
                  </a:cubicBezTo>
                  <a:cubicBezTo>
                    <a:pt x="3" y="400"/>
                    <a:pt x="118" y="512"/>
                    <a:pt x="257" y="512"/>
                  </a:cubicBezTo>
                  <a:cubicBezTo>
                    <a:pt x="258" y="512"/>
                    <a:pt x="260" y="512"/>
                    <a:pt x="261" y="512"/>
                  </a:cubicBezTo>
                  <a:cubicBezTo>
                    <a:pt x="402" y="511"/>
                    <a:pt x="515" y="394"/>
                    <a:pt x="513" y="253"/>
                  </a:cubicBezTo>
                  <a:cubicBezTo>
                    <a:pt x="512" y="113"/>
                    <a:pt x="397" y="0"/>
                    <a:pt x="258" y="0"/>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Freeform 20">
              <a:extLst>
                <a:ext uri="{FF2B5EF4-FFF2-40B4-BE49-F238E27FC236}">
                  <a16:creationId xmlns:a16="http://schemas.microsoft.com/office/drawing/2014/main" id="{BBFB2C93-73E8-4C37-9D9A-C7B68B081B58}"/>
                </a:ext>
              </a:extLst>
            </p:cNvPr>
            <p:cNvSpPr>
              <a:spLocks/>
            </p:cNvSpPr>
            <p:nvPr userDrawn="1"/>
          </p:nvSpPr>
          <p:spPr bwMode="auto">
            <a:xfrm>
              <a:off x="4602" y="2137"/>
              <a:ext cx="20" cy="17"/>
            </a:xfrm>
            <a:custGeom>
              <a:avLst/>
              <a:gdLst>
                <a:gd name="T0" fmla="*/ 20 w 20"/>
                <a:gd name="T1" fmla="*/ 17 h 17"/>
                <a:gd name="T2" fmla="*/ 0 w 20"/>
                <a:gd name="T3" fmla="*/ 17 h 17"/>
                <a:gd name="T4" fmla="*/ 0 w 20"/>
                <a:gd name="T5" fmla="*/ 1 h 17"/>
                <a:gd name="T6" fmla="*/ 20 w 20"/>
                <a:gd name="T7" fmla="*/ 0 h 17"/>
                <a:gd name="T8" fmla="*/ 20 w 20"/>
                <a:gd name="T9" fmla="*/ 17 h 17"/>
              </a:gdLst>
              <a:ahLst/>
              <a:cxnLst>
                <a:cxn ang="0">
                  <a:pos x="T0" y="T1"/>
                </a:cxn>
                <a:cxn ang="0">
                  <a:pos x="T2" y="T3"/>
                </a:cxn>
                <a:cxn ang="0">
                  <a:pos x="T4" y="T5"/>
                </a:cxn>
                <a:cxn ang="0">
                  <a:pos x="T6" y="T7"/>
                </a:cxn>
                <a:cxn ang="0">
                  <a:pos x="T8" y="T9"/>
                </a:cxn>
              </a:cxnLst>
              <a:rect l="0" t="0" r="r" b="b"/>
              <a:pathLst>
                <a:path w="20" h="17">
                  <a:moveTo>
                    <a:pt x="20" y="17"/>
                  </a:moveTo>
                  <a:lnTo>
                    <a:pt x="0" y="17"/>
                  </a:lnTo>
                  <a:lnTo>
                    <a:pt x="0" y="1"/>
                  </a:lnTo>
                  <a:lnTo>
                    <a:pt x="20" y="0"/>
                  </a:lnTo>
                  <a:lnTo>
                    <a:pt x="20" y="17"/>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21">
              <a:extLst>
                <a:ext uri="{FF2B5EF4-FFF2-40B4-BE49-F238E27FC236}">
                  <a16:creationId xmlns:a16="http://schemas.microsoft.com/office/drawing/2014/main" id="{EDF6553E-59E2-4E36-B433-91045C97DF3E}"/>
                </a:ext>
              </a:extLst>
            </p:cNvPr>
            <p:cNvSpPr>
              <a:spLocks/>
            </p:cNvSpPr>
            <p:nvPr userDrawn="1"/>
          </p:nvSpPr>
          <p:spPr bwMode="auto">
            <a:xfrm>
              <a:off x="4605" y="2312"/>
              <a:ext cx="21" cy="17"/>
            </a:xfrm>
            <a:custGeom>
              <a:avLst/>
              <a:gdLst>
                <a:gd name="T0" fmla="*/ 21 w 21"/>
                <a:gd name="T1" fmla="*/ 17 h 17"/>
                <a:gd name="T2" fmla="*/ 1 w 21"/>
                <a:gd name="T3" fmla="*/ 17 h 17"/>
                <a:gd name="T4" fmla="*/ 0 w 21"/>
                <a:gd name="T5" fmla="*/ 0 h 17"/>
                <a:gd name="T6" fmla="*/ 21 w 21"/>
                <a:gd name="T7" fmla="*/ 0 h 17"/>
                <a:gd name="T8" fmla="*/ 21 w 21"/>
                <a:gd name="T9" fmla="*/ 17 h 17"/>
              </a:gdLst>
              <a:ahLst/>
              <a:cxnLst>
                <a:cxn ang="0">
                  <a:pos x="T0" y="T1"/>
                </a:cxn>
                <a:cxn ang="0">
                  <a:pos x="T2" y="T3"/>
                </a:cxn>
                <a:cxn ang="0">
                  <a:pos x="T4" y="T5"/>
                </a:cxn>
                <a:cxn ang="0">
                  <a:pos x="T6" y="T7"/>
                </a:cxn>
                <a:cxn ang="0">
                  <a:pos x="T8" y="T9"/>
                </a:cxn>
              </a:cxnLst>
              <a:rect l="0" t="0" r="r" b="b"/>
              <a:pathLst>
                <a:path w="21" h="17">
                  <a:moveTo>
                    <a:pt x="21" y="17"/>
                  </a:moveTo>
                  <a:lnTo>
                    <a:pt x="1" y="17"/>
                  </a:lnTo>
                  <a:lnTo>
                    <a:pt x="0" y="0"/>
                  </a:lnTo>
                  <a:lnTo>
                    <a:pt x="21" y="0"/>
                  </a:lnTo>
                  <a:lnTo>
                    <a:pt x="21" y="17"/>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Freeform 22">
              <a:extLst>
                <a:ext uri="{FF2B5EF4-FFF2-40B4-BE49-F238E27FC236}">
                  <a16:creationId xmlns:a16="http://schemas.microsoft.com/office/drawing/2014/main" id="{C2AAC19B-12F1-4321-A4BA-A5B7C1D70431}"/>
                </a:ext>
              </a:extLst>
            </p:cNvPr>
            <p:cNvSpPr>
              <a:spLocks/>
            </p:cNvSpPr>
            <p:nvPr userDrawn="1"/>
          </p:nvSpPr>
          <p:spPr bwMode="auto">
            <a:xfrm>
              <a:off x="4692" y="2223"/>
              <a:ext cx="18" cy="20"/>
            </a:xfrm>
            <a:custGeom>
              <a:avLst/>
              <a:gdLst>
                <a:gd name="T0" fmla="*/ 17 w 18"/>
                <a:gd name="T1" fmla="*/ 0 h 20"/>
                <a:gd name="T2" fmla="*/ 18 w 18"/>
                <a:gd name="T3" fmla="*/ 20 h 20"/>
                <a:gd name="T4" fmla="*/ 1 w 18"/>
                <a:gd name="T5" fmla="*/ 20 h 20"/>
                <a:gd name="T6" fmla="*/ 0 w 18"/>
                <a:gd name="T7" fmla="*/ 0 h 20"/>
                <a:gd name="T8" fmla="*/ 17 w 18"/>
                <a:gd name="T9" fmla="*/ 0 h 20"/>
              </a:gdLst>
              <a:ahLst/>
              <a:cxnLst>
                <a:cxn ang="0">
                  <a:pos x="T0" y="T1"/>
                </a:cxn>
                <a:cxn ang="0">
                  <a:pos x="T2" y="T3"/>
                </a:cxn>
                <a:cxn ang="0">
                  <a:pos x="T4" y="T5"/>
                </a:cxn>
                <a:cxn ang="0">
                  <a:pos x="T6" y="T7"/>
                </a:cxn>
                <a:cxn ang="0">
                  <a:pos x="T8" y="T9"/>
                </a:cxn>
              </a:cxnLst>
              <a:rect l="0" t="0" r="r" b="b"/>
              <a:pathLst>
                <a:path w="18" h="20">
                  <a:moveTo>
                    <a:pt x="17" y="0"/>
                  </a:moveTo>
                  <a:lnTo>
                    <a:pt x="18" y="20"/>
                  </a:lnTo>
                  <a:lnTo>
                    <a:pt x="1" y="20"/>
                  </a:lnTo>
                  <a:lnTo>
                    <a:pt x="0" y="0"/>
                  </a:lnTo>
                  <a:lnTo>
                    <a:pt x="17"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23">
              <a:extLst>
                <a:ext uri="{FF2B5EF4-FFF2-40B4-BE49-F238E27FC236}">
                  <a16:creationId xmlns:a16="http://schemas.microsoft.com/office/drawing/2014/main" id="{0F3D6FE3-DF31-4420-8B3A-C22ED5B87321}"/>
                </a:ext>
              </a:extLst>
            </p:cNvPr>
            <p:cNvSpPr>
              <a:spLocks noChangeArrowheads="1"/>
            </p:cNvSpPr>
            <p:nvPr userDrawn="1"/>
          </p:nvSpPr>
          <p:spPr bwMode="auto">
            <a:xfrm>
              <a:off x="4518" y="2223"/>
              <a:ext cx="17" cy="20"/>
            </a:xfrm>
            <a:prstGeom prst="rect">
              <a:avLst/>
            </a:prstGeom>
            <a:solidFill>
              <a:schemeClr val="accent1">
                <a:lumMod val="60000"/>
                <a:lumOff val="4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Freeform 24">
              <a:extLst>
                <a:ext uri="{FF2B5EF4-FFF2-40B4-BE49-F238E27FC236}">
                  <a16:creationId xmlns:a16="http://schemas.microsoft.com/office/drawing/2014/main" id="{08C0A866-7473-418F-9326-C65AD0425403}"/>
                </a:ext>
              </a:extLst>
            </p:cNvPr>
            <p:cNvSpPr>
              <a:spLocks/>
            </p:cNvSpPr>
            <p:nvPr userDrawn="1"/>
          </p:nvSpPr>
          <p:spPr bwMode="auto">
            <a:xfrm>
              <a:off x="4540" y="2283"/>
              <a:ext cx="26" cy="25"/>
            </a:xfrm>
            <a:custGeom>
              <a:avLst/>
              <a:gdLst>
                <a:gd name="T0" fmla="*/ 11 w 26"/>
                <a:gd name="T1" fmla="*/ 0 h 25"/>
                <a:gd name="T2" fmla="*/ 26 w 26"/>
                <a:gd name="T3" fmla="*/ 14 h 25"/>
                <a:gd name="T4" fmla="*/ 15 w 26"/>
                <a:gd name="T5" fmla="*/ 25 h 25"/>
                <a:gd name="T6" fmla="*/ 0 w 26"/>
                <a:gd name="T7" fmla="*/ 11 h 25"/>
                <a:gd name="T8" fmla="*/ 11 w 26"/>
                <a:gd name="T9" fmla="*/ 0 h 25"/>
              </a:gdLst>
              <a:ahLst/>
              <a:cxnLst>
                <a:cxn ang="0">
                  <a:pos x="T0" y="T1"/>
                </a:cxn>
                <a:cxn ang="0">
                  <a:pos x="T2" y="T3"/>
                </a:cxn>
                <a:cxn ang="0">
                  <a:pos x="T4" y="T5"/>
                </a:cxn>
                <a:cxn ang="0">
                  <a:pos x="T6" y="T7"/>
                </a:cxn>
                <a:cxn ang="0">
                  <a:pos x="T8" y="T9"/>
                </a:cxn>
              </a:cxnLst>
              <a:rect l="0" t="0" r="r" b="b"/>
              <a:pathLst>
                <a:path w="26" h="25">
                  <a:moveTo>
                    <a:pt x="11" y="0"/>
                  </a:moveTo>
                  <a:lnTo>
                    <a:pt x="26" y="14"/>
                  </a:lnTo>
                  <a:lnTo>
                    <a:pt x="15" y="25"/>
                  </a:lnTo>
                  <a:lnTo>
                    <a:pt x="0" y="11"/>
                  </a:lnTo>
                  <a:lnTo>
                    <a:pt x="11"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Freeform 25">
              <a:extLst>
                <a:ext uri="{FF2B5EF4-FFF2-40B4-BE49-F238E27FC236}">
                  <a16:creationId xmlns:a16="http://schemas.microsoft.com/office/drawing/2014/main" id="{50853E55-8E19-4A96-8132-9B583BE532B5}"/>
                </a:ext>
              </a:extLst>
            </p:cNvPr>
            <p:cNvSpPr>
              <a:spLocks/>
            </p:cNvSpPr>
            <p:nvPr userDrawn="1"/>
          </p:nvSpPr>
          <p:spPr bwMode="auto">
            <a:xfrm>
              <a:off x="4662" y="2159"/>
              <a:ext cx="26" cy="26"/>
            </a:xfrm>
            <a:custGeom>
              <a:avLst/>
              <a:gdLst>
                <a:gd name="T0" fmla="*/ 11 w 26"/>
                <a:gd name="T1" fmla="*/ 0 h 26"/>
                <a:gd name="T2" fmla="*/ 26 w 26"/>
                <a:gd name="T3" fmla="*/ 14 h 26"/>
                <a:gd name="T4" fmla="*/ 16 w 26"/>
                <a:gd name="T5" fmla="*/ 26 h 26"/>
                <a:gd name="T6" fmla="*/ 0 w 26"/>
                <a:gd name="T7" fmla="*/ 11 h 26"/>
                <a:gd name="T8" fmla="*/ 11 w 26"/>
                <a:gd name="T9" fmla="*/ 0 h 26"/>
              </a:gdLst>
              <a:ahLst/>
              <a:cxnLst>
                <a:cxn ang="0">
                  <a:pos x="T0" y="T1"/>
                </a:cxn>
                <a:cxn ang="0">
                  <a:pos x="T2" y="T3"/>
                </a:cxn>
                <a:cxn ang="0">
                  <a:pos x="T4" y="T5"/>
                </a:cxn>
                <a:cxn ang="0">
                  <a:pos x="T6" y="T7"/>
                </a:cxn>
                <a:cxn ang="0">
                  <a:pos x="T8" y="T9"/>
                </a:cxn>
              </a:cxnLst>
              <a:rect l="0" t="0" r="r" b="b"/>
              <a:pathLst>
                <a:path w="26" h="26">
                  <a:moveTo>
                    <a:pt x="11" y="0"/>
                  </a:moveTo>
                  <a:lnTo>
                    <a:pt x="26" y="14"/>
                  </a:lnTo>
                  <a:lnTo>
                    <a:pt x="16" y="26"/>
                  </a:lnTo>
                  <a:lnTo>
                    <a:pt x="0" y="11"/>
                  </a:lnTo>
                  <a:lnTo>
                    <a:pt x="11"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26">
              <a:extLst>
                <a:ext uri="{FF2B5EF4-FFF2-40B4-BE49-F238E27FC236}">
                  <a16:creationId xmlns:a16="http://schemas.microsoft.com/office/drawing/2014/main" id="{CD4FD4E8-5C2E-4D92-B44F-5C46090B28A5}"/>
                </a:ext>
              </a:extLst>
            </p:cNvPr>
            <p:cNvSpPr>
              <a:spLocks/>
            </p:cNvSpPr>
            <p:nvPr userDrawn="1"/>
          </p:nvSpPr>
          <p:spPr bwMode="auto">
            <a:xfrm>
              <a:off x="4664" y="2281"/>
              <a:ext cx="26" cy="26"/>
            </a:xfrm>
            <a:custGeom>
              <a:avLst/>
              <a:gdLst>
                <a:gd name="T0" fmla="*/ 0 w 26"/>
                <a:gd name="T1" fmla="*/ 15 h 26"/>
                <a:gd name="T2" fmla="*/ 15 w 26"/>
                <a:gd name="T3" fmla="*/ 0 h 26"/>
                <a:gd name="T4" fmla="*/ 26 w 26"/>
                <a:gd name="T5" fmla="*/ 11 h 26"/>
                <a:gd name="T6" fmla="*/ 11 w 26"/>
                <a:gd name="T7" fmla="*/ 26 h 26"/>
                <a:gd name="T8" fmla="*/ 0 w 26"/>
                <a:gd name="T9" fmla="*/ 15 h 26"/>
              </a:gdLst>
              <a:ahLst/>
              <a:cxnLst>
                <a:cxn ang="0">
                  <a:pos x="T0" y="T1"/>
                </a:cxn>
                <a:cxn ang="0">
                  <a:pos x="T2" y="T3"/>
                </a:cxn>
                <a:cxn ang="0">
                  <a:pos x="T4" y="T5"/>
                </a:cxn>
                <a:cxn ang="0">
                  <a:pos x="T6" y="T7"/>
                </a:cxn>
                <a:cxn ang="0">
                  <a:pos x="T8" y="T9"/>
                </a:cxn>
              </a:cxnLst>
              <a:rect l="0" t="0" r="r" b="b"/>
              <a:pathLst>
                <a:path w="26" h="26">
                  <a:moveTo>
                    <a:pt x="0" y="15"/>
                  </a:moveTo>
                  <a:lnTo>
                    <a:pt x="15" y="0"/>
                  </a:lnTo>
                  <a:lnTo>
                    <a:pt x="26" y="11"/>
                  </a:lnTo>
                  <a:lnTo>
                    <a:pt x="11" y="26"/>
                  </a:lnTo>
                  <a:lnTo>
                    <a:pt x="0" y="15"/>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27">
              <a:extLst>
                <a:ext uri="{FF2B5EF4-FFF2-40B4-BE49-F238E27FC236}">
                  <a16:creationId xmlns:a16="http://schemas.microsoft.com/office/drawing/2014/main" id="{79AE95F7-D917-403E-B0FB-AC7575B66F4F}"/>
                </a:ext>
              </a:extLst>
            </p:cNvPr>
            <p:cNvSpPr>
              <a:spLocks/>
            </p:cNvSpPr>
            <p:nvPr userDrawn="1"/>
          </p:nvSpPr>
          <p:spPr bwMode="auto">
            <a:xfrm>
              <a:off x="4538" y="2161"/>
              <a:ext cx="26" cy="25"/>
            </a:xfrm>
            <a:custGeom>
              <a:avLst/>
              <a:gdLst>
                <a:gd name="T0" fmla="*/ 0 w 26"/>
                <a:gd name="T1" fmla="*/ 14 h 25"/>
                <a:gd name="T2" fmla="*/ 15 w 26"/>
                <a:gd name="T3" fmla="*/ 0 h 25"/>
                <a:gd name="T4" fmla="*/ 26 w 26"/>
                <a:gd name="T5" fmla="*/ 10 h 25"/>
                <a:gd name="T6" fmla="*/ 11 w 26"/>
                <a:gd name="T7" fmla="*/ 25 h 25"/>
                <a:gd name="T8" fmla="*/ 0 w 26"/>
                <a:gd name="T9" fmla="*/ 14 h 25"/>
              </a:gdLst>
              <a:ahLst/>
              <a:cxnLst>
                <a:cxn ang="0">
                  <a:pos x="T0" y="T1"/>
                </a:cxn>
                <a:cxn ang="0">
                  <a:pos x="T2" y="T3"/>
                </a:cxn>
                <a:cxn ang="0">
                  <a:pos x="T4" y="T5"/>
                </a:cxn>
                <a:cxn ang="0">
                  <a:pos x="T6" y="T7"/>
                </a:cxn>
                <a:cxn ang="0">
                  <a:pos x="T8" y="T9"/>
                </a:cxn>
              </a:cxnLst>
              <a:rect l="0" t="0" r="r" b="b"/>
              <a:pathLst>
                <a:path w="26" h="25">
                  <a:moveTo>
                    <a:pt x="0" y="14"/>
                  </a:moveTo>
                  <a:lnTo>
                    <a:pt x="15" y="0"/>
                  </a:lnTo>
                  <a:lnTo>
                    <a:pt x="26" y="10"/>
                  </a:lnTo>
                  <a:lnTo>
                    <a:pt x="11" y="25"/>
                  </a:lnTo>
                  <a:lnTo>
                    <a:pt x="0" y="14"/>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28">
              <a:extLst>
                <a:ext uri="{FF2B5EF4-FFF2-40B4-BE49-F238E27FC236}">
                  <a16:creationId xmlns:a16="http://schemas.microsoft.com/office/drawing/2014/main" id="{935B7A32-66FD-45C4-B455-4C5752933ADB}"/>
                </a:ext>
              </a:extLst>
            </p:cNvPr>
            <p:cNvSpPr>
              <a:spLocks noEditPoints="1"/>
            </p:cNvSpPr>
            <p:nvPr userDrawn="1"/>
          </p:nvSpPr>
          <p:spPr bwMode="auto">
            <a:xfrm>
              <a:off x="4525" y="2022"/>
              <a:ext cx="95" cy="94"/>
            </a:xfrm>
            <a:custGeom>
              <a:avLst/>
              <a:gdLst>
                <a:gd name="T0" fmla="*/ 148 w 295"/>
                <a:gd name="T1" fmla="*/ 74 h 293"/>
                <a:gd name="T2" fmla="*/ 199 w 295"/>
                <a:gd name="T3" fmla="*/ 95 h 293"/>
                <a:gd name="T4" fmla="*/ 221 w 295"/>
                <a:gd name="T5" fmla="*/ 146 h 293"/>
                <a:gd name="T6" fmla="*/ 200 w 295"/>
                <a:gd name="T7" fmla="*/ 198 h 293"/>
                <a:gd name="T8" fmla="*/ 148 w 295"/>
                <a:gd name="T9" fmla="*/ 220 h 293"/>
                <a:gd name="T10" fmla="*/ 148 w 295"/>
                <a:gd name="T11" fmla="*/ 220 h 293"/>
                <a:gd name="T12" fmla="*/ 96 w 295"/>
                <a:gd name="T13" fmla="*/ 199 h 293"/>
                <a:gd name="T14" fmla="*/ 74 w 295"/>
                <a:gd name="T15" fmla="*/ 148 h 293"/>
                <a:gd name="T16" fmla="*/ 95 w 295"/>
                <a:gd name="T17" fmla="*/ 96 h 293"/>
                <a:gd name="T18" fmla="*/ 147 w 295"/>
                <a:gd name="T19" fmla="*/ 74 h 293"/>
                <a:gd name="T20" fmla="*/ 148 w 295"/>
                <a:gd name="T21" fmla="*/ 74 h 293"/>
                <a:gd name="T22" fmla="*/ 148 w 295"/>
                <a:gd name="T23" fmla="*/ 74 h 293"/>
                <a:gd name="T24" fmla="*/ 148 w 295"/>
                <a:gd name="T25" fmla="*/ 74 h 293"/>
                <a:gd name="T26" fmla="*/ 148 w 295"/>
                <a:gd name="T27" fmla="*/ 0 h 293"/>
                <a:gd name="T28" fmla="*/ 146 w 295"/>
                <a:gd name="T29" fmla="*/ 0 h 293"/>
                <a:gd name="T30" fmla="*/ 1 w 295"/>
                <a:gd name="T31" fmla="*/ 149 h 293"/>
                <a:gd name="T32" fmla="*/ 148 w 295"/>
                <a:gd name="T33" fmla="*/ 293 h 293"/>
                <a:gd name="T34" fmla="*/ 149 w 295"/>
                <a:gd name="T35" fmla="*/ 293 h 293"/>
                <a:gd name="T36" fmla="*/ 294 w 295"/>
                <a:gd name="T37" fmla="*/ 145 h 293"/>
                <a:gd name="T38" fmla="*/ 148 w 295"/>
                <a:gd name="T39" fmla="*/ 0 h 2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5" h="293">
                  <a:moveTo>
                    <a:pt x="148" y="74"/>
                  </a:moveTo>
                  <a:cubicBezTo>
                    <a:pt x="167" y="74"/>
                    <a:pt x="185" y="81"/>
                    <a:pt x="199" y="95"/>
                  </a:cubicBezTo>
                  <a:cubicBezTo>
                    <a:pt x="213" y="108"/>
                    <a:pt x="220" y="126"/>
                    <a:pt x="221" y="146"/>
                  </a:cubicBezTo>
                  <a:cubicBezTo>
                    <a:pt x="221" y="165"/>
                    <a:pt x="214" y="184"/>
                    <a:pt x="200" y="198"/>
                  </a:cubicBezTo>
                  <a:cubicBezTo>
                    <a:pt x="186" y="212"/>
                    <a:pt x="168" y="220"/>
                    <a:pt x="148" y="220"/>
                  </a:cubicBezTo>
                  <a:cubicBezTo>
                    <a:pt x="148" y="220"/>
                    <a:pt x="148" y="220"/>
                    <a:pt x="148" y="220"/>
                  </a:cubicBezTo>
                  <a:cubicBezTo>
                    <a:pt x="128" y="220"/>
                    <a:pt x="110" y="212"/>
                    <a:pt x="96" y="199"/>
                  </a:cubicBezTo>
                  <a:cubicBezTo>
                    <a:pt x="82" y="185"/>
                    <a:pt x="75" y="167"/>
                    <a:pt x="74" y="148"/>
                  </a:cubicBezTo>
                  <a:cubicBezTo>
                    <a:pt x="74" y="128"/>
                    <a:pt x="82" y="110"/>
                    <a:pt x="95" y="96"/>
                  </a:cubicBezTo>
                  <a:cubicBezTo>
                    <a:pt x="109" y="82"/>
                    <a:pt x="127" y="74"/>
                    <a:pt x="147" y="74"/>
                  </a:cubicBezTo>
                  <a:cubicBezTo>
                    <a:pt x="147" y="74"/>
                    <a:pt x="147" y="74"/>
                    <a:pt x="148" y="74"/>
                  </a:cubicBezTo>
                  <a:cubicBezTo>
                    <a:pt x="148" y="74"/>
                    <a:pt x="148" y="74"/>
                    <a:pt x="148" y="74"/>
                  </a:cubicBezTo>
                  <a:cubicBezTo>
                    <a:pt x="148" y="74"/>
                    <a:pt x="148" y="74"/>
                    <a:pt x="148" y="74"/>
                  </a:cubicBezTo>
                  <a:moveTo>
                    <a:pt x="148" y="0"/>
                  </a:moveTo>
                  <a:cubicBezTo>
                    <a:pt x="147" y="0"/>
                    <a:pt x="146" y="0"/>
                    <a:pt x="146" y="0"/>
                  </a:cubicBezTo>
                  <a:cubicBezTo>
                    <a:pt x="65" y="1"/>
                    <a:pt x="0" y="68"/>
                    <a:pt x="1" y="149"/>
                  </a:cubicBezTo>
                  <a:cubicBezTo>
                    <a:pt x="2" y="229"/>
                    <a:pt x="68" y="293"/>
                    <a:pt x="148" y="293"/>
                  </a:cubicBezTo>
                  <a:cubicBezTo>
                    <a:pt x="148" y="293"/>
                    <a:pt x="149" y="293"/>
                    <a:pt x="149" y="293"/>
                  </a:cubicBezTo>
                  <a:cubicBezTo>
                    <a:pt x="230" y="292"/>
                    <a:pt x="295" y="226"/>
                    <a:pt x="294" y="145"/>
                  </a:cubicBezTo>
                  <a:cubicBezTo>
                    <a:pt x="293" y="65"/>
                    <a:pt x="227" y="0"/>
                    <a:pt x="148" y="0"/>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29">
              <a:extLst>
                <a:ext uri="{FF2B5EF4-FFF2-40B4-BE49-F238E27FC236}">
                  <a16:creationId xmlns:a16="http://schemas.microsoft.com/office/drawing/2014/main" id="{A8503555-46C2-47B2-ADB2-949114E3D9D1}"/>
                </a:ext>
              </a:extLst>
            </p:cNvPr>
            <p:cNvSpPr>
              <a:spLocks/>
            </p:cNvSpPr>
            <p:nvPr userDrawn="1"/>
          </p:nvSpPr>
          <p:spPr bwMode="auto">
            <a:xfrm>
              <a:off x="4566" y="2014"/>
              <a:ext cx="12" cy="10"/>
            </a:xfrm>
            <a:custGeom>
              <a:avLst/>
              <a:gdLst>
                <a:gd name="T0" fmla="*/ 12 w 12"/>
                <a:gd name="T1" fmla="*/ 10 h 10"/>
                <a:gd name="T2" fmla="*/ 0 w 12"/>
                <a:gd name="T3" fmla="*/ 10 h 10"/>
                <a:gd name="T4" fmla="*/ 0 w 12"/>
                <a:gd name="T5" fmla="*/ 1 h 10"/>
                <a:gd name="T6" fmla="*/ 12 w 12"/>
                <a:gd name="T7" fmla="*/ 0 h 10"/>
                <a:gd name="T8" fmla="*/ 12 w 12"/>
                <a:gd name="T9" fmla="*/ 10 h 10"/>
              </a:gdLst>
              <a:ahLst/>
              <a:cxnLst>
                <a:cxn ang="0">
                  <a:pos x="T0" y="T1"/>
                </a:cxn>
                <a:cxn ang="0">
                  <a:pos x="T2" y="T3"/>
                </a:cxn>
                <a:cxn ang="0">
                  <a:pos x="T4" y="T5"/>
                </a:cxn>
                <a:cxn ang="0">
                  <a:pos x="T6" y="T7"/>
                </a:cxn>
                <a:cxn ang="0">
                  <a:pos x="T8" y="T9"/>
                </a:cxn>
              </a:cxnLst>
              <a:rect l="0" t="0" r="r" b="b"/>
              <a:pathLst>
                <a:path w="12" h="10">
                  <a:moveTo>
                    <a:pt x="12" y="10"/>
                  </a:moveTo>
                  <a:lnTo>
                    <a:pt x="0" y="10"/>
                  </a:lnTo>
                  <a:lnTo>
                    <a:pt x="0" y="1"/>
                  </a:lnTo>
                  <a:lnTo>
                    <a:pt x="12" y="0"/>
                  </a:lnTo>
                  <a:lnTo>
                    <a:pt x="12" y="1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Rectangle 30">
              <a:extLst>
                <a:ext uri="{FF2B5EF4-FFF2-40B4-BE49-F238E27FC236}">
                  <a16:creationId xmlns:a16="http://schemas.microsoft.com/office/drawing/2014/main" id="{DDDB57E2-5F27-456B-8AA0-DB511AC28738}"/>
                </a:ext>
              </a:extLst>
            </p:cNvPr>
            <p:cNvSpPr>
              <a:spLocks noChangeArrowheads="1"/>
            </p:cNvSpPr>
            <p:nvPr userDrawn="1"/>
          </p:nvSpPr>
          <p:spPr bwMode="auto">
            <a:xfrm>
              <a:off x="4568" y="2114"/>
              <a:ext cx="12" cy="10"/>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Rectangle 31">
              <a:extLst>
                <a:ext uri="{FF2B5EF4-FFF2-40B4-BE49-F238E27FC236}">
                  <a16:creationId xmlns:a16="http://schemas.microsoft.com/office/drawing/2014/main" id="{8BC61612-62EB-4729-BD31-FB57E94B2466}"/>
                </a:ext>
              </a:extLst>
            </p:cNvPr>
            <p:cNvSpPr>
              <a:spLocks noChangeArrowheads="1"/>
            </p:cNvSpPr>
            <p:nvPr userDrawn="1"/>
          </p:nvSpPr>
          <p:spPr bwMode="auto">
            <a:xfrm>
              <a:off x="4618" y="2063"/>
              <a:ext cx="9" cy="1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Rectangle 32">
              <a:extLst>
                <a:ext uri="{FF2B5EF4-FFF2-40B4-BE49-F238E27FC236}">
                  <a16:creationId xmlns:a16="http://schemas.microsoft.com/office/drawing/2014/main" id="{B2DBEDD6-E3F4-4C1E-92EB-6202BD6E1237}"/>
                </a:ext>
              </a:extLst>
            </p:cNvPr>
            <p:cNvSpPr>
              <a:spLocks noChangeArrowheads="1"/>
            </p:cNvSpPr>
            <p:nvPr userDrawn="1"/>
          </p:nvSpPr>
          <p:spPr bwMode="auto">
            <a:xfrm>
              <a:off x="4518" y="2063"/>
              <a:ext cx="10" cy="12"/>
            </a:xfrm>
            <a:prstGeom prst="rect">
              <a:avLst/>
            </a:prstGeom>
            <a:solidFill>
              <a:srgbClr val="50E6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33">
              <a:extLst>
                <a:ext uri="{FF2B5EF4-FFF2-40B4-BE49-F238E27FC236}">
                  <a16:creationId xmlns:a16="http://schemas.microsoft.com/office/drawing/2014/main" id="{58B2DF2C-D428-4B35-BACE-03405EE1816B}"/>
                </a:ext>
              </a:extLst>
            </p:cNvPr>
            <p:cNvSpPr>
              <a:spLocks/>
            </p:cNvSpPr>
            <p:nvPr userDrawn="1"/>
          </p:nvSpPr>
          <p:spPr bwMode="auto">
            <a:xfrm>
              <a:off x="4531" y="2097"/>
              <a:ext cx="14" cy="15"/>
            </a:xfrm>
            <a:custGeom>
              <a:avLst/>
              <a:gdLst>
                <a:gd name="T0" fmla="*/ 6 w 14"/>
                <a:gd name="T1" fmla="*/ 0 h 15"/>
                <a:gd name="T2" fmla="*/ 14 w 14"/>
                <a:gd name="T3" fmla="*/ 8 h 15"/>
                <a:gd name="T4" fmla="*/ 8 w 14"/>
                <a:gd name="T5" fmla="*/ 15 h 15"/>
                <a:gd name="T6" fmla="*/ 0 w 14"/>
                <a:gd name="T7" fmla="*/ 6 h 15"/>
                <a:gd name="T8" fmla="*/ 6 w 14"/>
                <a:gd name="T9" fmla="*/ 0 h 15"/>
              </a:gdLst>
              <a:ahLst/>
              <a:cxnLst>
                <a:cxn ang="0">
                  <a:pos x="T0" y="T1"/>
                </a:cxn>
                <a:cxn ang="0">
                  <a:pos x="T2" y="T3"/>
                </a:cxn>
                <a:cxn ang="0">
                  <a:pos x="T4" y="T5"/>
                </a:cxn>
                <a:cxn ang="0">
                  <a:pos x="T6" y="T7"/>
                </a:cxn>
                <a:cxn ang="0">
                  <a:pos x="T8" y="T9"/>
                </a:cxn>
              </a:cxnLst>
              <a:rect l="0" t="0" r="r" b="b"/>
              <a:pathLst>
                <a:path w="14" h="15">
                  <a:moveTo>
                    <a:pt x="6" y="0"/>
                  </a:moveTo>
                  <a:lnTo>
                    <a:pt x="14" y="8"/>
                  </a:lnTo>
                  <a:lnTo>
                    <a:pt x="8" y="15"/>
                  </a:lnTo>
                  <a:lnTo>
                    <a:pt x="0" y="6"/>
                  </a:lnTo>
                  <a:lnTo>
                    <a:pt x="6"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34">
              <a:extLst>
                <a:ext uri="{FF2B5EF4-FFF2-40B4-BE49-F238E27FC236}">
                  <a16:creationId xmlns:a16="http://schemas.microsoft.com/office/drawing/2014/main" id="{2D64B8C5-F0D5-4D03-83AC-866081D408DD}"/>
                </a:ext>
              </a:extLst>
            </p:cNvPr>
            <p:cNvSpPr>
              <a:spLocks/>
            </p:cNvSpPr>
            <p:nvPr userDrawn="1"/>
          </p:nvSpPr>
          <p:spPr bwMode="auto">
            <a:xfrm>
              <a:off x="4600" y="2026"/>
              <a:ext cx="16" cy="15"/>
            </a:xfrm>
            <a:custGeom>
              <a:avLst/>
              <a:gdLst>
                <a:gd name="T0" fmla="*/ 7 w 16"/>
                <a:gd name="T1" fmla="*/ 0 h 15"/>
                <a:gd name="T2" fmla="*/ 16 w 16"/>
                <a:gd name="T3" fmla="*/ 9 h 15"/>
                <a:gd name="T4" fmla="*/ 9 w 16"/>
                <a:gd name="T5" fmla="*/ 15 h 15"/>
                <a:gd name="T6" fmla="*/ 0 w 16"/>
                <a:gd name="T7" fmla="*/ 7 h 15"/>
                <a:gd name="T8" fmla="*/ 7 w 16"/>
                <a:gd name="T9" fmla="*/ 0 h 15"/>
              </a:gdLst>
              <a:ahLst/>
              <a:cxnLst>
                <a:cxn ang="0">
                  <a:pos x="T0" y="T1"/>
                </a:cxn>
                <a:cxn ang="0">
                  <a:pos x="T2" y="T3"/>
                </a:cxn>
                <a:cxn ang="0">
                  <a:pos x="T4" y="T5"/>
                </a:cxn>
                <a:cxn ang="0">
                  <a:pos x="T6" y="T7"/>
                </a:cxn>
                <a:cxn ang="0">
                  <a:pos x="T8" y="T9"/>
                </a:cxn>
              </a:cxnLst>
              <a:rect l="0" t="0" r="r" b="b"/>
              <a:pathLst>
                <a:path w="16" h="15">
                  <a:moveTo>
                    <a:pt x="7" y="0"/>
                  </a:moveTo>
                  <a:lnTo>
                    <a:pt x="16" y="9"/>
                  </a:lnTo>
                  <a:lnTo>
                    <a:pt x="9" y="15"/>
                  </a:lnTo>
                  <a:lnTo>
                    <a:pt x="0" y="7"/>
                  </a:lnTo>
                  <a:lnTo>
                    <a:pt x="7" y="0"/>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5">
              <a:extLst>
                <a:ext uri="{FF2B5EF4-FFF2-40B4-BE49-F238E27FC236}">
                  <a16:creationId xmlns:a16="http://schemas.microsoft.com/office/drawing/2014/main" id="{DABE7399-4572-46F5-8D78-EDB2EB12E026}"/>
                </a:ext>
              </a:extLst>
            </p:cNvPr>
            <p:cNvSpPr>
              <a:spLocks/>
            </p:cNvSpPr>
            <p:nvPr userDrawn="1"/>
          </p:nvSpPr>
          <p:spPr bwMode="auto">
            <a:xfrm>
              <a:off x="4601" y="2096"/>
              <a:ext cx="15" cy="15"/>
            </a:xfrm>
            <a:custGeom>
              <a:avLst/>
              <a:gdLst>
                <a:gd name="T0" fmla="*/ 0 w 15"/>
                <a:gd name="T1" fmla="*/ 9 h 15"/>
                <a:gd name="T2" fmla="*/ 9 w 15"/>
                <a:gd name="T3" fmla="*/ 0 h 15"/>
                <a:gd name="T4" fmla="*/ 15 w 15"/>
                <a:gd name="T5" fmla="*/ 6 h 15"/>
                <a:gd name="T6" fmla="*/ 7 w 15"/>
                <a:gd name="T7" fmla="*/ 15 h 15"/>
                <a:gd name="T8" fmla="*/ 0 w 15"/>
                <a:gd name="T9" fmla="*/ 9 h 15"/>
              </a:gdLst>
              <a:ahLst/>
              <a:cxnLst>
                <a:cxn ang="0">
                  <a:pos x="T0" y="T1"/>
                </a:cxn>
                <a:cxn ang="0">
                  <a:pos x="T2" y="T3"/>
                </a:cxn>
                <a:cxn ang="0">
                  <a:pos x="T4" y="T5"/>
                </a:cxn>
                <a:cxn ang="0">
                  <a:pos x="T6" y="T7"/>
                </a:cxn>
                <a:cxn ang="0">
                  <a:pos x="T8" y="T9"/>
                </a:cxn>
              </a:cxnLst>
              <a:rect l="0" t="0" r="r" b="b"/>
              <a:pathLst>
                <a:path w="15" h="15">
                  <a:moveTo>
                    <a:pt x="0" y="9"/>
                  </a:moveTo>
                  <a:lnTo>
                    <a:pt x="9" y="0"/>
                  </a:lnTo>
                  <a:lnTo>
                    <a:pt x="15" y="6"/>
                  </a:lnTo>
                  <a:lnTo>
                    <a:pt x="7" y="15"/>
                  </a:lnTo>
                  <a:lnTo>
                    <a:pt x="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6">
              <a:extLst>
                <a:ext uri="{FF2B5EF4-FFF2-40B4-BE49-F238E27FC236}">
                  <a16:creationId xmlns:a16="http://schemas.microsoft.com/office/drawing/2014/main" id="{863F82A1-0ABC-4BB6-A62A-A0332849BC44}"/>
                </a:ext>
              </a:extLst>
            </p:cNvPr>
            <p:cNvSpPr>
              <a:spLocks/>
            </p:cNvSpPr>
            <p:nvPr userDrawn="1"/>
          </p:nvSpPr>
          <p:spPr bwMode="auto">
            <a:xfrm>
              <a:off x="4530" y="2027"/>
              <a:ext cx="15" cy="15"/>
            </a:xfrm>
            <a:custGeom>
              <a:avLst/>
              <a:gdLst>
                <a:gd name="T0" fmla="*/ 0 w 15"/>
                <a:gd name="T1" fmla="*/ 9 h 15"/>
                <a:gd name="T2" fmla="*/ 8 w 15"/>
                <a:gd name="T3" fmla="*/ 0 h 15"/>
                <a:gd name="T4" fmla="*/ 15 w 15"/>
                <a:gd name="T5" fmla="*/ 7 h 15"/>
                <a:gd name="T6" fmla="*/ 6 w 15"/>
                <a:gd name="T7" fmla="*/ 15 h 15"/>
                <a:gd name="T8" fmla="*/ 0 w 15"/>
                <a:gd name="T9" fmla="*/ 9 h 15"/>
              </a:gdLst>
              <a:ahLst/>
              <a:cxnLst>
                <a:cxn ang="0">
                  <a:pos x="T0" y="T1"/>
                </a:cxn>
                <a:cxn ang="0">
                  <a:pos x="T2" y="T3"/>
                </a:cxn>
                <a:cxn ang="0">
                  <a:pos x="T4" y="T5"/>
                </a:cxn>
                <a:cxn ang="0">
                  <a:pos x="T6" y="T7"/>
                </a:cxn>
                <a:cxn ang="0">
                  <a:pos x="T8" y="T9"/>
                </a:cxn>
              </a:cxnLst>
              <a:rect l="0" t="0" r="r" b="b"/>
              <a:pathLst>
                <a:path w="15" h="15">
                  <a:moveTo>
                    <a:pt x="0" y="9"/>
                  </a:moveTo>
                  <a:lnTo>
                    <a:pt x="8" y="0"/>
                  </a:lnTo>
                  <a:lnTo>
                    <a:pt x="15" y="7"/>
                  </a:lnTo>
                  <a:lnTo>
                    <a:pt x="6" y="15"/>
                  </a:lnTo>
                  <a:lnTo>
                    <a:pt x="0" y="9"/>
                  </a:ln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73" name="Group 39">
            <a:extLst>
              <a:ext uri="{FF2B5EF4-FFF2-40B4-BE49-F238E27FC236}">
                <a16:creationId xmlns:a16="http://schemas.microsoft.com/office/drawing/2014/main" id="{89E7AA5B-86C5-4D0A-A9BB-FE7C55D9C560}"/>
              </a:ext>
            </a:extLst>
          </p:cNvPr>
          <p:cNvGrpSpPr>
            <a:grpSpLocks noChangeAspect="1"/>
          </p:cNvGrpSpPr>
          <p:nvPr userDrawn="1"/>
        </p:nvGrpSpPr>
        <p:grpSpPr bwMode="auto">
          <a:xfrm>
            <a:off x="1557338" y="3001963"/>
            <a:ext cx="696912" cy="695325"/>
            <a:chOff x="981" y="1891"/>
            <a:chExt cx="439" cy="438"/>
          </a:xfrm>
        </p:grpSpPr>
        <p:sp>
          <p:nvSpPr>
            <p:cNvPr id="74" name="AutoShape 38">
              <a:extLst>
                <a:ext uri="{FF2B5EF4-FFF2-40B4-BE49-F238E27FC236}">
                  <a16:creationId xmlns:a16="http://schemas.microsoft.com/office/drawing/2014/main" id="{24C2EC8B-58F5-4DAC-B9C9-30B81E355C7C}"/>
                </a:ext>
              </a:extLst>
            </p:cNvPr>
            <p:cNvSpPr>
              <a:spLocks noChangeAspect="1" noChangeArrowheads="1" noTextEdit="1"/>
            </p:cNvSpPr>
            <p:nvPr userDrawn="1"/>
          </p:nvSpPr>
          <p:spPr bwMode="auto">
            <a:xfrm>
              <a:off x="981" y="1891"/>
              <a:ext cx="439"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Rectangle 40">
              <a:extLst>
                <a:ext uri="{FF2B5EF4-FFF2-40B4-BE49-F238E27FC236}">
                  <a16:creationId xmlns:a16="http://schemas.microsoft.com/office/drawing/2014/main" id="{3A46B932-934F-445C-967D-CC2D03DF4755}"/>
                </a:ext>
              </a:extLst>
            </p:cNvPr>
            <p:cNvSpPr>
              <a:spLocks noChangeArrowheads="1"/>
            </p:cNvSpPr>
            <p:nvPr userDrawn="1"/>
          </p:nvSpPr>
          <p:spPr bwMode="auto">
            <a:xfrm>
              <a:off x="981" y="1891"/>
              <a:ext cx="28" cy="9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Rectangle 41">
              <a:extLst>
                <a:ext uri="{FF2B5EF4-FFF2-40B4-BE49-F238E27FC236}">
                  <a16:creationId xmlns:a16="http://schemas.microsoft.com/office/drawing/2014/main" id="{5288FDD8-2EFD-45E9-B437-6986CFBFC8D3}"/>
                </a:ext>
              </a:extLst>
            </p:cNvPr>
            <p:cNvSpPr>
              <a:spLocks noChangeArrowheads="1"/>
            </p:cNvSpPr>
            <p:nvPr userDrawn="1"/>
          </p:nvSpPr>
          <p:spPr bwMode="auto">
            <a:xfrm>
              <a:off x="981" y="1891"/>
              <a:ext cx="96" cy="2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Rectangle 42">
              <a:extLst>
                <a:ext uri="{FF2B5EF4-FFF2-40B4-BE49-F238E27FC236}">
                  <a16:creationId xmlns:a16="http://schemas.microsoft.com/office/drawing/2014/main" id="{633F461D-FBDF-43BB-BD50-1812731FF9A2}"/>
                </a:ext>
              </a:extLst>
            </p:cNvPr>
            <p:cNvSpPr>
              <a:spLocks noChangeArrowheads="1"/>
            </p:cNvSpPr>
            <p:nvPr userDrawn="1"/>
          </p:nvSpPr>
          <p:spPr bwMode="auto">
            <a:xfrm>
              <a:off x="981" y="2302"/>
              <a:ext cx="96" cy="2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Rectangle 43">
              <a:extLst>
                <a:ext uri="{FF2B5EF4-FFF2-40B4-BE49-F238E27FC236}">
                  <a16:creationId xmlns:a16="http://schemas.microsoft.com/office/drawing/2014/main" id="{E7959846-64FE-4A2D-BCE2-71373055719E}"/>
                </a:ext>
              </a:extLst>
            </p:cNvPr>
            <p:cNvSpPr>
              <a:spLocks noChangeArrowheads="1"/>
            </p:cNvSpPr>
            <p:nvPr userDrawn="1"/>
          </p:nvSpPr>
          <p:spPr bwMode="auto">
            <a:xfrm>
              <a:off x="981" y="2233"/>
              <a:ext cx="28" cy="9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Rectangle 44">
              <a:extLst>
                <a:ext uri="{FF2B5EF4-FFF2-40B4-BE49-F238E27FC236}">
                  <a16:creationId xmlns:a16="http://schemas.microsoft.com/office/drawing/2014/main" id="{8296BB40-4EC2-4F84-8DA6-BA9CCCEC4D8C}"/>
                </a:ext>
              </a:extLst>
            </p:cNvPr>
            <p:cNvSpPr>
              <a:spLocks noChangeArrowheads="1"/>
            </p:cNvSpPr>
            <p:nvPr userDrawn="1"/>
          </p:nvSpPr>
          <p:spPr bwMode="auto">
            <a:xfrm>
              <a:off x="1392" y="1891"/>
              <a:ext cx="28" cy="9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Rectangle 45">
              <a:extLst>
                <a:ext uri="{FF2B5EF4-FFF2-40B4-BE49-F238E27FC236}">
                  <a16:creationId xmlns:a16="http://schemas.microsoft.com/office/drawing/2014/main" id="{8944ADE3-C66D-48C6-A110-0AF275C738E7}"/>
                </a:ext>
              </a:extLst>
            </p:cNvPr>
            <p:cNvSpPr>
              <a:spLocks noChangeArrowheads="1"/>
            </p:cNvSpPr>
            <p:nvPr userDrawn="1"/>
          </p:nvSpPr>
          <p:spPr bwMode="auto">
            <a:xfrm>
              <a:off x="1324" y="1891"/>
              <a:ext cx="96" cy="2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Rectangle 46">
              <a:extLst>
                <a:ext uri="{FF2B5EF4-FFF2-40B4-BE49-F238E27FC236}">
                  <a16:creationId xmlns:a16="http://schemas.microsoft.com/office/drawing/2014/main" id="{238C54DE-CD99-4BB4-B044-80116344DF9B}"/>
                </a:ext>
              </a:extLst>
            </p:cNvPr>
            <p:cNvSpPr>
              <a:spLocks noChangeArrowheads="1"/>
            </p:cNvSpPr>
            <p:nvPr userDrawn="1"/>
          </p:nvSpPr>
          <p:spPr bwMode="auto">
            <a:xfrm>
              <a:off x="1324" y="2302"/>
              <a:ext cx="96" cy="2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Rectangle 47">
              <a:extLst>
                <a:ext uri="{FF2B5EF4-FFF2-40B4-BE49-F238E27FC236}">
                  <a16:creationId xmlns:a16="http://schemas.microsoft.com/office/drawing/2014/main" id="{FB0C33A1-D319-41C6-943D-8ECF5F5F328F}"/>
                </a:ext>
              </a:extLst>
            </p:cNvPr>
            <p:cNvSpPr>
              <a:spLocks noChangeArrowheads="1"/>
            </p:cNvSpPr>
            <p:nvPr userDrawn="1"/>
          </p:nvSpPr>
          <p:spPr bwMode="auto">
            <a:xfrm>
              <a:off x="1392" y="2233"/>
              <a:ext cx="28" cy="96"/>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Oval 48">
              <a:extLst>
                <a:ext uri="{FF2B5EF4-FFF2-40B4-BE49-F238E27FC236}">
                  <a16:creationId xmlns:a16="http://schemas.microsoft.com/office/drawing/2014/main" id="{5BF0F975-214C-4689-B5E5-A3F142ED14A6}"/>
                </a:ext>
              </a:extLst>
            </p:cNvPr>
            <p:cNvSpPr>
              <a:spLocks noChangeArrowheads="1"/>
            </p:cNvSpPr>
            <p:nvPr userDrawn="1"/>
          </p:nvSpPr>
          <p:spPr bwMode="auto">
            <a:xfrm>
              <a:off x="1160" y="2014"/>
              <a:ext cx="82" cy="82"/>
            </a:xfrm>
            <a:prstGeom prst="ellipse">
              <a:avLst/>
            </a:pr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4" name="Freeform 49">
              <a:extLst>
                <a:ext uri="{FF2B5EF4-FFF2-40B4-BE49-F238E27FC236}">
                  <a16:creationId xmlns:a16="http://schemas.microsoft.com/office/drawing/2014/main" id="{661934E1-A3F7-4124-8742-122F01076112}"/>
                </a:ext>
              </a:extLst>
            </p:cNvPr>
            <p:cNvSpPr>
              <a:spLocks/>
            </p:cNvSpPr>
            <p:nvPr userDrawn="1"/>
          </p:nvSpPr>
          <p:spPr bwMode="auto">
            <a:xfrm>
              <a:off x="1118" y="2124"/>
              <a:ext cx="165" cy="82"/>
            </a:xfrm>
            <a:custGeom>
              <a:avLst/>
              <a:gdLst>
                <a:gd name="T0" fmla="*/ 0 w 512"/>
                <a:gd name="T1" fmla="*/ 256 h 256"/>
                <a:gd name="T2" fmla="*/ 256 w 512"/>
                <a:gd name="T3" fmla="*/ 0 h 256"/>
                <a:gd name="T4" fmla="*/ 512 w 512"/>
                <a:gd name="T5" fmla="*/ 256 h 256"/>
                <a:gd name="T6" fmla="*/ 0 w 512"/>
                <a:gd name="T7" fmla="*/ 256 h 256"/>
              </a:gdLst>
              <a:ahLst/>
              <a:cxnLst>
                <a:cxn ang="0">
                  <a:pos x="T0" y="T1"/>
                </a:cxn>
                <a:cxn ang="0">
                  <a:pos x="T2" y="T3"/>
                </a:cxn>
                <a:cxn ang="0">
                  <a:pos x="T4" y="T5"/>
                </a:cxn>
                <a:cxn ang="0">
                  <a:pos x="T6" y="T7"/>
                </a:cxn>
              </a:cxnLst>
              <a:rect l="0" t="0" r="r" b="b"/>
              <a:pathLst>
                <a:path w="512" h="256">
                  <a:moveTo>
                    <a:pt x="0" y="256"/>
                  </a:moveTo>
                  <a:cubicBezTo>
                    <a:pt x="0" y="115"/>
                    <a:pt x="115" y="0"/>
                    <a:pt x="256" y="0"/>
                  </a:cubicBezTo>
                  <a:cubicBezTo>
                    <a:pt x="397" y="0"/>
                    <a:pt x="512" y="115"/>
                    <a:pt x="512" y="256"/>
                  </a:cubicBezTo>
                  <a:lnTo>
                    <a:pt x="0" y="256"/>
                  </a:lnTo>
                  <a:close/>
                </a:path>
              </a:pathLst>
            </a:custGeom>
            <a:solidFill>
              <a:schemeClr val="accent2"/>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803707788"/>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orient="horz" pos="2160">
          <p15:clr>
            <a:srgbClr val="FBAE40"/>
          </p15:clr>
        </p15:guide>
        <p15:guide id="3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E09CA30-1D13-4021-BE81-6A72FEAF7A8E}"/>
              </a:ext>
            </a:extLst>
          </p:cNvPr>
          <p:cNvSpPr>
            <a:spLocks noGrp="1"/>
          </p:cNvSpPr>
          <p:nvPr>
            <p:ph type="body" sz="quarter" idx="11"/>
          </p:nvPr>
        </p:nvSpPr>
        <p:spPr>
          <a:xfrm>
            <a:off x="584200" y="1850334"/>
            <a:ext cx="6452279" cy="1434239"/>
          </a:xfrm>
        </p:spPr>
        <p:txBody>
          <a:bodyPr/>
          <a:lstStyle>
            <a:lvl1pPr>
              <a:defRPr sz="2000">
                <a:solidFill>
                  <a:schemeClr val="accent2"/>
                </a:solidFill>
              </a:defRPr>
            </a:lvl1pPr>
            <a:lvl2pPr marL="173038" indent="-173038">
              <a:buFont typeface="Arial" panose="020B0604020202020204" pitchFamily="34" charset="0"/>
              <a:buChar char="•"/>
              <a:defRPr sz="1400">
                <a:solidFill>
                  <a:schemeClr val="tx2"/>
                </a:solidFill>
              </a:defRPr>
            </a:lvl2pPr>
            <a:lvl3pPr>
              <a:defRPr sz="1200">
                <a:solidFill>
                  <a:schemeClr val="tx2"/>
                </a:solidFill>
              </a:defRPr>
            </a:lvl3pPr>
            <a:lvl4pPr>
              <a:defRPr sz="1100">
                <a:solidFill>
                  <a:schemeClr val="tx2"/>
                </a:solidFill>
              </a:defRPr>
            </a:lvl4pPr>
            <a:lvl5pPr>
              <a:defRPr sz="1100">
                <a:solidFill>
                  <a:schemeClr val="tx2"/>
                </a:solidFill>
              </a:defRPr>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5" name="Text Placeholder 6">
            <a:extLst>
              <a:ext uri="{FF2B5EF4-FFF2-40B4-BE49-F238E27FC236}">
                <a16:creationId xmlns:a16="http://schemas.microsoft.com/office/drawing/2014/main" id="{40C74339-5B57-4B6A-846D-3C46FD6994B5}"/>
              </a:ext>
            </a:extLst>
          </p:cNvPr>
          <p:cNvSpPr>
            <a:spLocks noGrp="1"/>
          </p:cNvSpPr>
          <p:nvPr>
            <p:ph type="body" sz="quarter" idx="12"/>
          </p:nvPr>
        </p:nvSpPr>
        <p:spPr>
          <a:xfrm>
            <a:off x="584199" y="967695"/>
            <a:ext cx="11018519" cy="307777"/>
          </a:xfrm>
        </p:spPr>
        <p:txBody>
          <a:bodyPr/>
          <a:lstStyle>
            <a:lvl1pPr marL="0" indent="0" algn="ctr">
              <a:buNone/>
              <a:defRPr sz="2000">
                <a:solidFill>
                  <a:schemeClr val="accent1">
                    <a:lumMod val="60000"/>
                    <a:lumOff val="40000"/>
                  </a:schemeClr>
                </a:solidFill>
                <a:latin typeface="+mn-lt"/>
              </a:defRPr>
            </a:lvl1pPr>
          </a:lstStyle>
          <a:p>
            <a:pPr lvl="0"/>
            <a:r>
              <a:rPr lang="en-US"/>
              <a:t>Edit Master text styles</a:t>
            </a:r>
          </a:p>
        </p:txBody>
      </p:sp>
      <p:sp>
        <p:nvSpPr>
          <p:cNvPr id="2" name="Title 1">
            <a:extLst>
              <a:ext uri="{FF2B5EF4-FFF2-40B4-BE49-F238E27FC236}">
                <a16:creationId xmlns:a16="http://schemas.microsoft.com/office/drawing/2014/main" id="{FF46E3E4-84FF-4A78-BC12-0A2A3599B67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5981163"/>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4DAAA5-8D22-4214-BB05-9157E52DC9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82403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ie and Sub">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A184DE-3669-45F4-ADE1-876E1808E989}"/>
              </a:ext>
            </a:extLst>
          </p:cNvPr>
          <p:cNvSpPr>
            <a:spLocks noGrp="1"/>
          </p:cNvSpPr>
          <p:nvPr>
            <p:ph type="title"/>
          </p:nvPr>
        </p:nvSpPr>
        <p:spPr/>
        <p:txBody>
          <a:bodyPr/>
          <a:lstStyle>
            <a:lvl1pPr algn="ctr">
              <a:defRPr/>
            </a:lvl1pPr>
          </a:lstStyle>
          <a:p>
            <a:r>
              <a:rPr lang="en-US"/>
              <a:t>Click to edit Master title style</a:t>
            </a:r>
          </a:p>
        </p:txBody>
      </p:sp>
      <p:sp>
        <p:nvSpPr>
          <p:cNvPr id="15" name="Text Placeholder 6">
            <a:extLst>
              <a:ext uri="{FF2B5EF4-FFF2-40B4-BE49-F238E27FC236}">
                <a16:creationId xmlns:a16="http://schemas.microsoft.com/office/drawing/2014/main" id="{1AED9DF8-15D3-4CED-BCE9-90F7A3452475}"/>
              </a:ext>
            </a:extLst>
          </p:cNvPr>
          <p:cNvSpPr>
            <a:spLocks noGrp="1"/>
          </p:cNvSpPr>
          <p:nvPr>
            <p:ph type="body" sz="quarter" idx="14"/>
          </p:nvPr>
        </p:nvSpPr>
        <p:spPr>
          <a:xfrm>
            <a:off x="581595" y="1067101"/>
            <a:ext cx="11025188" cy="307777"/>
          </a:xfrm>
        </p:spPr>
        <p:txBody>
          <a:bodyPr/>
          <a:lstStyle>
            <a:lvl1pPr marL="0" indent="0" algn="ctr">
              <a:buNone/>
              <a:defRPr sz="2000">
                <a:solidFill>
                  <a:schemeClr val="accent1">
                    <a:lumMod val="60000"/>
                    <a:lumOff val="40000"/>
                  </a:schemeClr>
                </a:solidFill>
                <a:latin typeface="+mn-lt"/>
              </a:defRPr>
            </a:lvl1pPr>
          </a:lstStyle>
          <a:p>
            <a:pPr lvl="0"/>
            <a:r>
              <a:rPr lang="en-US"/>
              <a:t>Edit Master text styles</a:t>
            </a:r>
          </a:p>
        </p:txBody>
      </p:sp>
    </p:spTree>
    <p:extLst>
      <p:ext uri="{BB962C8B-B14F-4D97-AF65-F5344CB8AC3E}">
        <p14:creationId xmlns:p14="http://schemas.microsoft.com/office/powerpoint/2010/main" val="2152253673"/>
      </p:ext>
    </p:extLst>
  </p:cSld>
  <p:clrMapOvr>
    <a:masterClrMapping/>
  </p:clrMapOvr>
  <p:transition>
    <p:fade/>
  </p:transition>
  <p:extLst>
    <p:ext uri="{DCECCB84-F9BA-43D5-87BE-67443E8EF086}">
      <p15:sldGuideLst xmlns:p15="http://schemas.microsoft.com/office/powerpoint/2012/main">
        <p15:guide id="1" orient="horz" pos="2352">
          <p15:clr>
            <a:srgbClr val="FBAE40"/>
          </p15:clr>
        </p15:guide>
        <p15:guide id="2" orient="horz" pos="1896">
          <p15:clr>
            <a:srgbClr val="FBAE40"/>
          </p15:clr>
        </p15:guide>
        <p15:guide id="3" pos="3840">
          <p15:clr>
            <a:srgbClr val="FBAE40"/>
          </p15:clr>
        </p15:guide>
        <p15:guide id="4" pos="1896">
          <p15:clr>
            <a:srgbClr val="FBAE40"/>
          </p15:clr>
        </p15:guide>
        <p15:guide id="5" pos="583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E09CA30-1D13-4021-BE81-6A72FEAF7A8E}"/>
              </a:ext>
            </a:extLst>
          </p:cNvPr>
          <p:cNvSpPr>
            <a:spLocks noGrp="1"/>
          </p:cNvSpPr>
          <p:nvPr>
            <p:ph type="body" sz="quarter" idx="11"/>
          </p:nvPr>
        </p:nvSpPr>
        <p:spPr>
          <a:xfrm>
            <a:off x="6916633" y="1850334"/>
            <a:ext cx="4543277" cy="2206758"/>
          </a:xfrm>
          <a:solidFill>
            <a:schemeClr val="accent1">
              <a:alpha val="26000"/>
            </a:schemeClr>
          </a:solidFill>
          <a:ln>
            <a:noFill/>
          </a:ln>
        </p:spPr>
        <p:txBody>
          <a:bodyPr lIns="365760" tIns="365760" rIns="365760" bIns="365760"/>
          <a:lstStyle>
            <a:lvl1pPr>
              <a:defRPr sz="2000">
                <a:solidFill>
                  <a:schemeClr val="tx1"/>
                </a:solidFill>
              </a:defRPr>
            </a:lvl1pPr>
            <a:lvl2pPr marL="0" indent="0">
              <a:spcBef>
                <a:spcPts val="1200"/>
              </a:spcBef>
              <a:spcAft>
                <a:spcPts val="0"/>
              </a:spcAft>
              <a:buFont typeface="Arial" panose="020B0604020202020204" pitchFamily="34" charset="0"/>
              <a:buNone/>
              <a:defRPr sz="1400" b="1">
                <a:solidFill>
                  <a:schemeClr val="tx2"/>
                </a:solidFill>
              </a:defRPr>
            </a:lvl2pPr>
            <a:lvl3pPr>
              <a:defRPr sz="1200">
                <a:solidFill>
                  <a:schemeClr val="tx2"/>
                </a:solidFill>
              </a:defRPr>
            </a:lvl3pPr>
            <a:lvl4pPr>
              <a:defRPr sz="1100">
                <a:solidFill>
                  <a:schemeClr val="tx2"/>
                </a:solidFill>
              </a:defRPr>
            </a:lvl4pPr>
            <a:lvl5pPr>
              <a:defRPr sz="1100">
                <a:solidFill>
                  <a:schemeClr val="tx2"/>
                </a:solidFill>
              </a:defRPr>
            </a:lvl5pPr>
          </a:lstStyle>
          <a:p>
            <a:pPr lvl="0"/>
            <a:r>
              <a:rPr lang="en-US"/>
              <a:t>Click to edit Master text</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DD2A3B-10EE-4819-8FE4-E73D1B31AA9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460793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54082-F228-6B97-E181-C6C84BB068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B1710-0426-F16A-EC05-C93ADA0472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F6CA2-72E6-3C11-765B-B114D42AC6ED}"/>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5" name="Footer Placeholder 4">
            <a:extLst>
              <a:ext uri="{FF2B5EF4-FFF2-40B4-BE49-F238E27FC236}">
                <a16:creationId xmlns:a16="http://schemas.microsoft.com/office/drawing/2014/main" id="{86646CBB-2AC6-DD90-C102-1C73AD1922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FFB28-C0A8-74D3-1610-7A97F5A54E11}"/>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30707750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FF18-9BD3-49EC-8393-12EF9F3B421A}"/>
              </a:ext>
            </a:extLst>
          </p:cNvPr>
          <p:cNvSpPr>
            <a:spLocks noGrp="1"/>
          </p:cNvSpPr>
          <p:nvPr>
            <p:ph type="title"/>
          </p:nvPr>
        </p:nvSpPr>
        <p:spPr>
          <a:xfrm>
            <a:off x="588264" y="2862297"/>
            <a:ext cx="3992212" cy="492443"/>
          </a:xfrm>
        </p:spPr>
        <p:txBody>
          <a:bodyPr anchor="b"/>
          <a:lstStyle>
            <a:lvl1pPr algn="l">
              <a:defRPr>
                <a:solidFill>
                  <a:schemeClr val="tx1"/>
                </a:solidFill>
              </a:defRPr>
            </a:lvl1pPr>
          </a:lstStyle>
          <a:p>
            <a:r>
              <a:rPr lang="en-US"/>
              <a:t>Click to edit Master</a:t>
            </a:r>
          </a:p>
        </p:txBody>
      </p:sp>
      <p:sp>
        <p:nvSpPr>
          <p:cNvPr id="6" name="Text Placeholder 5">
            <a:extLst>
              <a:ext uri="{FF2B5EF4-FFF2-40B4-BE49-F238E27FC236}">
                <a16:creationId xmlns:a16="http://schemas.microsoft.com/office/drawing/2014/main" id="{9E09CA30-1D13-4021-BE81-6A72FEAF7A8E}"/>
              </a:ext>
            </a:extLst>
          </p:cNvPr>
          <p:cNvSpPr>
            <a:spLocks noGrp="1"/>
          </p:cNvSpPr>
          <p:nvPr>
            <p:ph type="body" sz="quarter" idx="11"/>
          </p:nvPr>
        </p:nvSpPr>
        <p:spPr>
          <a:xfrm>
            <a:off x="588264" y="3429000"/>
            <a:ext cx="4043371" cy="1957324"/>
          </a:xfrm>
        </p:spPr>
        <p:txBody>
          <a:bodyPr/>
          <a:lstStyle>
            <a:lvl1pPr>
              <a:defRPr sz="2000">
                <a:solidFill>
                  <a:schemeClr val="accent2"/>
                </a:solidFill>
              </a:defRPr>
            </a:lvl1pPr>
            <a:lvl2pPr>
              <a:defRPr sz="1600">
                <a:solidFill>
                  <a:schemeClr val="accent2"/>
                </a:solidFill>
              </a:defRPr>
            </a:lvl2pPr>
            <a:lvl3pPr>
              <a:defRPr sz="1200">
                <a:solidFill>
                  <a:schemeClr val="accent2"/>
                </a:solidFill>
              </a:defRPr>
            </a:lvl3pPr>
            <a:lvl4pPr>
              <a:defRPr sz="1100">
                <a:solidFill>
                  <a:schemeClr val="accent2"/>
                </a:solidFill>
              </a:defRPr>
            </a:lvl4pPr>
            <a:lvl5pPr>
              <a:defRPr sz="11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911653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ED0B55-BEE6-44FE-A0B2-59B9E157D92F}"/>
              </a:ext>
            </a:extLst>
          </p:cNvPr>
          <p:cNvSpPr/>
          <p:nvPr userDrawn="1"/>
        </p:nvSpPr>
        <p:spPr>
          <a:xfrm>
            <a:off x="6239619" y="2645549"/>
            <a:ext cx="2560320" cy="2550267"/>
          </a:xfrm>
          <a:prstGeom prst="rect">
            <a:avLst/>
          </a:prstGeom>
          <a:solidFill>
            <a:schemeClr val="bg1"/>
          </a:solidFill>
          <a:ln w="3175">
            <a:solidFill>
              <a:schemeClr val="accent1">
                <a:lumMod val="60000"/>
                <a:lumOff val="40000"/>
                <a:alpha val="67000"/>
              </a:schemeClr>
            </a:solid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4" name="Rectangle 3">
            <a:extLst>
              <a:ext uri="{FF2B5EF4-FFF2-40B4-BE49-F238E27FC236}">
                <a16:creationId xmlns:a16="http://schemas.microsoft.com/office/drawing/2014/main" id="{9F5FE248-E008-4D5B-B496-4C16DD3B73C1}"/>
              </a:ext>
            </a:extLst>
          </p:cNvPr>
          <p:cNvSpPr/>
          <p:nvPr userDrawn="1"/>
        </p:nvSpPr>
        <p:spPr>
          <a:xfrm>
            <a:off x="625933" y="2642967"/>
            <a:ext cx="2560320" cy="2550267"/>
          </a:xfrm>
          <a:prstGeom prst="rect">
            <a:avLst/>
          </a:prstGeom>
          <a:solidFill>
            <a:schemeClr val="bg1"/>
          </a:solidFill>
          <a:ln w="3175">
            <a:solidFill>
              <a:schemeClr val="accent1">
                <a:lumMod val="60000"/>
                <a:lumOff val="40000"/>
                <a:alpha val="67000"/>
              </a:schemeClr>
            </a:solid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5" name="Rectangle 4">
            <a:extLst>
              <a:ext uri="{FF2B5EF4-FFF2-40B4-BE49-F238E27FC236}">
                <a16:creationId xmlns:a16="http://schemas.microsoft.com/office/drawing/2014/main" id="{75633F4A-4D31-437B-9F1A-75AC415749C1}"/>
              </a:ext>
            </a:extLst>
          </p:cNvPr>
          <p:cNvSpPr/>
          <p:nvPr userDrawn="1"/>
        </p:nvSpPr>
        <p:spPr>
          <a:xfrm>
            <a:off x="3432776" y="2646797"/>
            <a:ext cx="2560320" cy="2550267"/>
          </a:xfrm>
          <a:prstGeom prst="rect">
            <a:avLst/>
          </a:prstGeom>
          <a:solidFill>
            <a:schemeClr val="bg1"/>
          </a:solidFill>
          <a:ln w="3175">
            <a:solidFill>
              <a:schemeClr val="accent1">
                <a:lumMod val="60000"/>
                <a:lumOff val="40000"/>
                <a:alpha val="67000"/>
              </a:schemeClr>
            </a:solid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6" name="Rectangle 5">
            <a:extLst>
              <a:ext uri="{FF2B5EF4-FFF2-40B4-BE49-F238E27FC236}">
                <a16:creationId xmlns:a16="http://schemas.microsoft.com/office/drawing/2014/main" id="{606C4D1A-77C5-4349-ACF2-F07969E17BEA}"/>
              </a:ext>
            </a:extLst>
          </p:cNvPr>
          <p:cNvSpPr/>
          <p:nvPr userDrawn="1"/>
        </p:nvSpPr>
        <p:spPr>
          <a:xfrm>
            <a:off x="9046463" y="2642967"/>
            <a:ext cx="2560320" cy="2550267"/>
          </a:xfrm>
          <a:prstGeom prst="rect">
            <a:avLst/>
          </a:prstGeom>
          <a:solidFill>
            <a:schemeClr val="bg1"/>
          </a:solidFill>
          <a:ln w="3175">
            <a:solidFill>
              <a:schemeClr val="accent1">
                <a:lumMod val="60000"/>
                <a:lumOff val="40000"/>
                <a:alpha val="67000"/>
              </a:schemeClr>
            </a:solidFill>
            <a:headEnd type="none" w="med" len="med"/>
            <a:tailEnd type="none" w="med" len="med"/>
          </a:ln>
          <a:effectLst>
            <a:outerShdw blurRad="304800" sx="102000" sy="102000" algn="ctr" rotWithShape="0">
              <a:schemeClr val="accent1"/>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b" anchorCtr="0" forceAA="0" compatLnSpc="1">
            <a:prstTxWarp prst="textNoShape">
              <a:avLst/>
            </a:prstTxWarp>
            <a:noAutofit/>
          </a:bodyPr>
          <a:lstStyle/>
          <a:p>
            <a:pPr lvl="0" algn="ctr" defTabSz="932472" fontAlgn="base">
              <a:spcBef>
                <a:spcPct val="0"/>
              </a:spcBef>
              <a:spcAft>
                <a:spcPct val="0"/>
              </a:spcAft>
            </a:pPr>
            <a:endParaRPr lang="en-US" sz="2000" noProof="0">
              <a:solidFill>
                <a:schemeClr val="accent1">
                  <a:lumMod val="60000"/>
                  <a:lumOff val="40000"/>
                </a:schemeClr>
              </a:solidFill>
              <a:cs typeface="Segoe UI" pitchFamily="34" charset="0"/>
            </a:endParaRPr>
          </a:p>
        </p:txBody>
      </p:sp>
      <p:sp>
        <p:nvSpPr>
          <p:cNvPr id="12" name="Text Placeholder 3">
            <a:extLst>
              <a:ext uri="{FF2B5EF4-FFF2-40B4-BE49-F238E27FC236}">
                <a16:creationId xmlns:a16="http://schemas.microsoft.com/office/drawing/2014/main" id="{CFF3042A-522F-4C25-8B66-C0EB7FED3989}"/>
              </a:ext>
            </a:extLst>
          </p:cNvPr>
          <p:cNvSpPr>
            <a:spLocks noGrp="1"/>
          </p:cNvSpPr>
          <p:nvPr>
            <p:ph type="body" sz="quarter" idx="17"/>
          </p:nvPr>
        </p:nvSpPr>
        <p:spPr>
          <a:xfrm>
            <a:off x="3569936" y="4268570"/>
            <a:ext cx="2286000" cy="276999"/>
          </a:xfrm>
        </p:spPr>
        <p:txBody>
          <a:bodyPr/>
          <a:lstStyle>
            <a:lvl1pPr marL="0" marR="0" indent="0" algn="ctr"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lang="en-US" sz="1800" kern="1200" spc="0" baseline="0" dirty="0">
                <a:solidFill>
                  <a:schemeClr val="accent2"/>
                </a:solidFill>
                <a:latin typeface="+mn-lt"/>
                <a:ea typeface="+mn-ea"/>
                <a:cs typeface="Segoe UI" panose="020B0502040204020203" pitchFamily="34" charset="0"/>
              </a:defRPr>
            </a:lvl1pPr>
            <a:lvl2pPr marL="0" indent="0" algn="ctr">
              <a:spcBef>
                <a:spcPts val="0"/>
              </a:spcBef>
              <a:spcAft>
                <a:spcPts val="600"/>
              </a:spcAft>
              <a:buNone/>
              <a:defRPr sz="1400" b="0">
                <a:solidFill>
                  <a:schemeClr val="tx1"/>
                </a:solidFill>
              </a:defRPr>
            </a:lvl2pPr>
            <a:lvl3pPr marL="0" indent="0" algn="ctr">
              <a:spcBef>
                <a:spcPts val="0"/>
              </a:spcBef>
              <a:spcAft>
                <a:spcPts val="600"/>
              </a:spcAft>
              <a:buNone/>
              <a:defRPr sz="1400" b="1">
                <a:solidFill>
                  <a:schemeClr val="tx1"/>
                </a:solidFill>
              </a:defRPr>
            </a:lvl3pPr>
            <a:lvl4pPr marL="0" indent="0" algn="ctr">
              <a:spcBef>
                <a:spcPts val="0"/>
              </a:spcBef>
              <a:spcAft>
                <a:spcPts val="600"/>
              </a:spcAft>
              <a:buNone/>
              <a:defRPr sz="1400" b="0">
                <a:solidFill>
                  <a:schemeClr val="tx1"/>
                </a:solidFill>
              </a:defRPr>
            </a:lvl4pPr>
            <a:lvl5pPr marL="0" indent="0" algn="ctr">
              <a:spcBef>
                <a:spcPts val="0"/>
              </a:spcBef>
              <a:spcAft>
                <a:spcPts val="600"/>
              </a:spcAft>
              <a:buNone/>
              <a:defRPr sz="1400" b="0">
                <a:solidFill>
                  <a:schemeClr val="tx1"/>
                </a:solidFill>
              </a:defRPr>
            </a:lvl5pPr>
          </a:lstStyle>
          <a:p>
            <a:pPr lvl="0"/>
            <a:r>
              <a:rPr lang="en-US"/>
              <a:t>Click to edit Master</a:t>
            </a:r>
          </a:p>
        </p:txBody>
      </p:sp>
      <p:sp>
        <p:nvSpPr>
          <p:cNvPr id="13" name="Text Placeholder 3">
            <a:extLst>
              <a:ext uri="{FF2B5EF4-FFF2-40B4-BE49-F238E27FC236}">
                <a16:creationId xmlns:a16="http://schemas.microsoft.com/office/drawing/2014/main" id="{6611A15A-0519-4A60-90A1-E95F5CF60D96}"/>
              </a:ext>
            </a:extLst>
          </p:cNvPr>
          <p:cNvSpPr>
            <a:spLocks noGrp="1"/>
          </p:cNvSpPr>
          <p:nvPr>
            <p:ph type="body" sz="quarter" idx="18"/>
          </p:nvPr>
        </p:nvSpPr>
        <p:spPr>
          <a:xfrm>
            <a:off x="6376779" y="4268570"/>
            <a:ext cx="2286000" cy="276999"/>
          </a:xfrm>
        </p:spPr>
        <p:txBody>
          <a:bodyPr/>
          <a:lstStyle>
            <a:lvl1pPr marL="0" marR="0" indent="0" algn="ctr"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lang="en-US" sz="1800" kern="1200" spc="0" baseline="0" dirty="0">
                <a:solidFill>
                  <a:schemeClr val="accent2"/>
                </a:solidFill>
                <a:latin typeface="+mn-lt"/>
                <a:ea typeface="+mn-ea"/>
                <a:cs typeface="Segoe UI" panose="020B0502040204020203" pitchFamily="34" charset="0"/>
              </a:defRPr>
            </a:lvl1pPr>
            <a:lvl2pPr marL="0" indent="0" algn="ctr">
              <a:spcBef>
                <a:spcPts val="0"/>
              </a:spcBef>
              <a:spcAft>
                <a:spcPts val="600"/>
              </a:spcAft>
              <a:buNone/>
              <a:defRPr sz="1400" b="0">
                <a:solidFill>
                  <a:schemeClr val="tx1"/>
                </a:solidFill>
              </a:defRPr>
            </a:lvl2pPr>
            <a:lvl3pPr marL="0" indent="0" algn="ctr">
              <a:spcBef>
                <a:spcPts val="0"/>
              </a:spcBef>
              <a:spcAft>
                <a:spcPts val="600"/>
              </a:spcAft>
              <a:buNone/>
              <a:defRPr sz="1400" b="1">
                <a:solidFill>
                  <a:schemeClr val="tx1"/>
                </a:solidFill>
              </a:defRPr>
            </a:lvl3pPr>
            <a:lvl4pPr marL="0" indent="0" algn="ctr">
              <a:spcBef>
                <a:spcPts val="0"/>
              </a:spcBef>
              <a:spcAft>
                <a:spcPts val="600"/>
              </a:spcAft>
              <a:buNone/>
              <a:defRPr sz="1400" b="0">
                <a:solidFill>
                  <a:schemeClr val="tx1"/>
                </a:solidFill>
              </a:defRPr>
            </a:lvl4pPr>
            <a:lvl5pPr marL="0" indent="0" algn="ctr">
              <a:spcBef>
                <a:spcPts val="0"/>
              </a:spcBef>
              <a:spcAft>
                <a:spcPts val="600"/>
              </a:spcAft>
              <a:buNone/>
              <a:defRPr sz="1400" b="0">
                <a:solidFill>
                  <a:schemeClr val="tx1"/>
                </a:solidFill>
              </a:defRPr>
            </a:lvl5pPr>
          </a:lstStyle>
          <a:p>
            <a:pPr lvl="0"/>
            <a:r>
              <a:rPr lang="en-US"/>
              <a:t>Click to edit Master</a:t>
            </a:r>
          </a:p>
        </p:txBody>
      </p:sp>
      <p:sp>
        <p:nvSpPr>
          <p:cNvPr id="14" name="Text Placeholder 3">
            <a:extLst>
              <a:ext uri="{FF2B5EF4-FFF2-40B4-BE49-F238E27FC236}">
                <a16:creationId xmlns:a16="http://schemas.microsoft.com/office/drawing/2014/main" id="{5415B8D4-14BD-43DC-957C-578C933ED210}"/>
              </a:ext>
            </a:extLst>
          </p:cNvPr>
          <p:cNvSpPr>
            <a:spLocks noGrp="1"/>
          </p:cNvSpPr>
          <p:nvPr>
            <p:ph type="body" sz="quarter" idx="19"/>
          </p:nvPr>
        </p:nvSpPr>
        <p:spPr>
          <a:xfrm>
            <a:off x="9183623" y="4268570"/>
            <a:ext cx="2286000" cy="276999"/>
          </a:xfrm>
        </p:spPr>
        <p:txBody>
          <a:bodyPr/>
          <a:lstStyle>
            <a:lvl1pPr marL="0" marR="0" indent="0" algn="ctr"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lang="en-US" sz="1800" kern="1200" spc="0" baseline="0" dirty="0">
                <a:solidFill>
                  <a:schemeClr val="accent2"/>
                </a:solidFill>
                <a:latin typeface="+mn-lt"/>
                <a:ea typeface="+mn-ea"/>
                <a:cs typeface="Segoe UI" panose="020B0502040204020203" pitchFamily="34" charset="0"/>
              </a:defRPr>
            </a:lvl1pPr>
            <a:lvl2pPr marL="0" indent="0" algn="ctr">
              <a:spcBef>
                <a:spcPts val="0"/>
              </a:spcBef>
              <a:spcAft>
                <a:spcPts val="600"/>
              </a:spcAft>
              <a:buNone/>
              <a:defRPr sz="1400" b="0">
                <a:solidFill>
                  <a:schemeClr val="tx1"/>
                </a:solidFill>
              </a:defRPr>
            </a:lvl2pPr>
            <a:lvl3pPr marL="0" indent="0" algn="ctr">
              <a:spcBef>
                <a:spcPts val="0"/>
              </a:spcBef>
              <a:spcAft>
                <a:spcPts val="600"/>
              </a:spcAft>
              <a:buNone/>
              <a:defRPr sz="1400" b="1">
                <a:solidFill>
                  <a:schemeClr val="tx1"/>
                </a:solidFill>
              </a:defRPr>
            </a:lvl3pPr>
            <a:lvl4pPr marL="0" indent="0" algn="ctr">
              <a:spcBef>
                <a:spcPts val="0"/>
              </a:spcBef>
              <a:spcAft>
                <a:spcPts val="600"/>
              </a:spcAft>
              <a:buNone/>
              <a:defRPr sz="1400" b="0">
                <a:solidFill>
                  <a:schemeClr val="tx1"/>
                </a:solidFill>
              </a:defRPr>
            </a:lvl4pPr>
            <a:lvl5pPr marL="0" indent="0" algn="ctr">
              <a:spcBef>
                <a:spcPts val="0"/>
              </a:spcBef>
              <a:spcAft>
                <a:spcPts val="600"/>
              </a:spcAft>
              <a:buNone/>
              <a:defRPr sz="1400" b="0">
                <a:solidFill>
                  <a:schemeClr val="tx1"/>
                </a:solidFill>
              </a:defRPr>
            </a:lvl5pPr>
          </a:lstStyle>
          <a:p>
            <a:pPr lvl="0"/>
            <a:r>
              <a:rPr lang="en-US"/>
              <a:t>Click to edit Master</a:t>
            </a:r>
          </a:p>
        </p:txBody>
      </p:sp>
      <p:sp>
        <p:nvSpPr>
          <p:cNvPr id="2" name="Title 1">
            <a:extLst>
              <a:ext uri="{FF2B5EF4-FFF2-40B4-BE49-F238E27FC236}">
                <a16:creationId xmlns:a16="http://schemas.microsoft.com/office/drawing/2014/main" id="{FABE8937-081E-4F89-A6B4-662049ED496D}"/>
              </a:ext>
            </a:extLst>
          </p:cNvPr>
          <p:cNvSpPr>
            <a:spLocks noGrp="1"/>
          </p:cNvSpPr>
          <p:nvPr>
            <p:ph type="title"/>
          </p:nvPr>
        </p:nvSpPr>
        <p:spPr/>
        <p:txBody>
          <a:bodyPr/>
          <a:lstStyle/>
          <a:p>
            <a:r>
              <a:rPr lang="en-US"/>
              <a:t>Click to edit Master title style</a:t>
            </a:r>
          </a:p>
        </p:txBody>
      </p:sp>
      <p:sp>
        <p:nvSpPr>
          <p:cNvPr id="17" name="Text Placeholder 16">
            <a:extLst>
              <a:ext uri="{FF2B5EF4-FFF2-40B4-BE49-F238E27FC236}">
                <a16:creationId xmlns:a16="http://schemas.microsoft.com/office/drawing/2014/main" id="{411AD21C-81F9-4999-B2C4-D518EF263794}"/>
              </a:ext>
            </a:extLst>
          </p:cNvPr>
          <p:cNvSpPr>
            <a:spLocks noGrp="1"/>
          </p:cNvSpPr>
          <p:nvPr>
            <p:ph type="body" sz="quarter" idx="20"/>
          </p:nvPr>
        </p:nvSpPr>
        <p:spPr>
          <a:xfrm>
            <a:off x="769443" y="4268570"/>
            <a:ext cx="2273300" cy="812530"/>
          </a:xfrm>
        </p:spPr>
        <p:txBody>
          <a:bodyPr/>
          <a:lstStyle>
            <a:lvl1pPr algn="ctr">
              <a:defRPr sz="1800">
                <a:solidFill>
                  <a:schemeClr val="accent2"/>
                </a:solidFill>
              </a:defRPr>
            </a:lvl1pPr>
            <a:lvl2pPr algn="ctr">
              <a:defRPr sz="1400">
                <a:solidFill>
                  <a:schemeClr val="accent2"/>
                </a:solidFill>
              </a:defRPr>
            </a:lvl2pPr>
            <a:lvl3pPr>
              <a:defRPr sz="1100">
                <a:solidFill>
                  <a:schemeClr val="accent2"/>
                </a:solidFill>
              </a:defRPr>
            </a:lvl3pPr>
            <a:lvl4pPr>
              <a:defRPr sz="1050">
                <a:solidFill>
                  <a:schemeClr val="accent2"/>
                </a:solidFill>
              </a:defRPr>
            </a:lvl4pPr>
            <a:lvl5pPr>
              <a:defRPr sz="1050">
                <a:solidFill>
                  <a:schemeClr val="accent2"/>
                </a:solidFill>
              </a:defRPr>
            </a:lvl5pPr>
          </a:lstStyle>
          <a:p>
            <a:pPr lvl="0"/>
            <a:r>
              <a:rPr lang="en-US"/>
              <a:t>Click to edit Master text styles</a:t>
            </a:r>
          </a:p>
          <a:p>
            <a:pPr lvl="1"/>
            <a:r>
              <a:rPr lang="en-US"/>
              <a:t>Second level</a:t>
            </a:r>
          </a:p>
        </p:txBody>
      </p:sp>
      <p:grpSp>
        <p:nvGrpSpPr>
          <p:cNvPr id="49" name="Group 48">
            <a:extLst>
              <a:ext uri="{FF2B5EF4-FFF2-40B4-BE49-F238E27FC236}">
                <a16:creationId xmlns:a16="http://schemas.microsoft.com/office/drawing/2014/main" id="{B988A210-464A-4E4A-A5EC-6A9F188993AC}"/>
              </a:ext>
            </a:extLst>
          </p:cNvPr>
          <p:cNvGrpSpPr/>
          <p:nvPr userDrawn="1"/>
        </p:nvGrpSpPr>
        <p:grpSpPr>
          <a:xfrm>
            <a:off x="4254385" y="2884146"/>
            <a:ext cx="917103" cy="847023"/>
            <a:chOff x="9664969" y="2124583"/>
            <a:chExt cx="917103" cy="847023"/>
          </a:xfrm>
        </p:grpSpPr>
        <p:grpSp>
          <p:nvGrpSpPr>
            <p:cNvPr id="19" name="Group 18">
              <a:extLst>
                <a:ext uri="{FF2B5EF4-FFF2-40B4-BE49-F238E27FC236}">
                  <a16:creationId xmlns:a16="http://schemas.microsoft.com/office/drawing/2014/main" id="{1DFF98CA-7D40-4D07-8AB0-F9FABEA06766}"/>
                </a:ext>
              </a:extLst>
            </p:cNvPr>
            <p:cNvGrpSpPr/>
            <p:nvPr/>
          </p:nvGrpSpPr>
          <p:grpSpPr>
            <a:xfrm>
              <a:off x="9664969" y="2309869"/>
              <a:ext cx="470966" cy="246457"/>
              <a:chOff x="13721512" y="1085822"/>
              <a:chExt cx="3673755" cy="1922480"/>
            </a:xfrm>
          </p:grpSpPr>
          <p:grpSp>
            <p:nvGrpSpPr>
              <p:cNvPr id="44" name="Group 43">
                <a:extLst>
                  <a:ext uri="{FF2B5EF4-FFF2-40B4-BE49-F238E27FC236}">
                    <a16:creationId xmlns:a16="http://schemas.microsoft.com/office/drawing/2014/main" id="{465ADB1D-47B6-4762-915F-B976A6371677}"/>
                  </a:ext>
                </a:extLst>
              </p:cNvPr>
              <p:cNvGrpSpPr/>
              <p:nvPr/>
            </p:nvGrpSpPr>
            <p:grpSpPr>
              <a:xfrm>
                <a:off x="13727467" y="1202243"/>
                <a:ext cx="3341598" cy="1806059"/>
                <a:chOff x="13727467" y="1202243"/>
                <a:chExt cx="3341598" cy="1806059"/>
              </a:xfrm>
            </p:grpSpPr>
            <p:sp>
              <p:nvSpPr>
                <p:cNvPr id="46" name="Isosceles Triangle 45">
                  <a:extLst>
                    <a:ext uri="{FF2B5EF4-FFF2-40B4-BE49-F238E27FC236}">
                      <a16:creationId xmlns:a16="http://schemas.microsoft.com/office/drawing/2014/main" id="{AE8FAB45-8D4E-4823-87F3-E901BBF377D6}"/>
                    </a:ext>
                  </a:extLst>
                </p:cNvPr>
                <p:cNvSpPr/>
                <p:nvPr/>
              </p:nvSpPr>
              <p:spPr bwMode="auto">
                <a:xfrm rot="9223278">
                  <a:off x="13727467" y="1627700"/>
                  <a:ext cx="2442594" cy="1168873"/>
                </a:xfrm>
                <a:prstGeom prst="triangle">
                  <a:avLst>
                    <a:gd name="adj" fmla="val 492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7" name="Isosceles Triangle 46">
                  <a:extLst>
                    <a:ext uri="{FF2B5EF4-FFF2-40B4-BE49-F238E27FC236}">
                      <a16:creationId xmlns:a16="http://schemas.microsoft.com/office/drawing/2014/main" id="{12445C1B-6F26-4CE8-B389-B66A16B90A9C}"/>
                    </a:ext>
                  </a:extLst>
                </p:cNvPr>
                <p:cNvSpPr/>
                <p:nvPr/>
              </p:nvSpPr>
              <p:spPr bwMode="auto">
                <a:xfrm rot="21217405">
                  <a:off x="15181338" y="1202243"/>
                  <a:ext cx="1314611" cy="1431238"/>
                </a:xfrm>
                <a:prstGeom prst="triangle">
                  <a:avLst>
                    <a:gd name="adj" fmla="val 52028"/>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8" name="Isosceles Triangle 375">
                  <a:extLst>
                    <a:ext uri="{FF2B5EF4-FFF2-40B4-BE49-F238E27FC236}">
                      <a16:creationId xmlns:a16="http://schemas.microsoft.com/office/drawing/2014/main" id="{C9386C8D-757A-417F-B53C-81F49DD30971}"/>
                    </a:ext>
                  </a:extLst>
                </p:cNvPr>
                <p:cNvSpPr/>
                <p:nvPr/>
              </p:nvSpPr>
              <p:spPr bwMode="auto">
                <a:xfrm rot="1002610">
                  <a:off x="15347915" y="2490756"/>
                  <a:ext cx="1721150" cy="517546"/>
                </a:xfrm>
                <a:custGeom>
                  <a:avLst/>
                  <a:gdLst>
                    <a:gd name="connsiteX0" fmla="*/ 0 w 1721150"/>
                    <a:gd name="connsiteY0" fmla="*/ 766109 h 766109"/>
                    <a:gd name="connsiteX1" fmla="*/ 847271 w 1721150"/>
                    <a:gd name="connsiteY1" fmla="*/ 0 h 766109"/>
                    <a:gd name="connsiteX2" fmla="*/ 1721150 w 1721150"/>
                    <a:gd name="connsiteY2" fmla="*/ 766109 h 766109"/>
                    <a:gd name="connsiteX3" fmla="*/ 0 w 1721150"/>
                    <a:gd name="connsiteY3" fmla="*/ 766109 h 766109"/>
                    <a:gd name="connsiteX0" fmla="*/ 0 w 1721150"/>
                    <a:gd name="connsiteY0" fmla="*/ 516245 h 516245"/>
                    <a:gd name="connsiteX1" fmla="*/ 922282 w 1721150"/>
                    <a:gd name="connsiteY1" fmla="*/ 0 h 516245"/>
                    <a:gd name="connsiteX2" fmla="*/ 1721150 w 1721150"/>
                    <a:gd name="connsiteY2" fmla="*/ 516245 h 516245"/>
                    <a:gd name="connsiteX3" fmla="*/ 0 w 1721150"/>
                    <a:gd name="connsiteY3" fmla="*/ 516245 h 516245"/>
                    <a:gd name="connsiteX0" fmla="*/ 0 w 1721150"/>
                    <a:gd name="connsiteY0" fmla="*/ 517546 h 517546"/>
                    <a:gd name="connsiteX1" fmla="*/ 1128243 w 1721150"/>
                    <a:gd name="connsiteY1" fmla="*/ 0 h 517546"/>
                    <a:gd name="connsiteX2" fmla="*/ 1721150 w 1721150"/>
                    <a:gd name="connsiteY2" fmla="*/ 517546 h 517546"/>
                    <a:gd name="connsiteX3" fmla="*/ 0 w 1721150"/>
                    <a:gd name="connsiteY3" fmla="*/ 517546 h 517546"/>
                  </a:gdLst>
                  <a:ahLst/>
                  <a:cxnLst>
                    <a:cxn ang="0">
                      <a:pos x="connsiteX0" y="connsiteY0"/>
                    </a:cxn>
                    <a:cxn ang="0">
                      <a:pos x="connsiteX1" y="connsiteY1"/>
                    </a:cxn>
                    <a:cxn ang="0">
                      <a:pos x="connsiteX2" y="connsiteY2"/>
                    </a:cxn>
                    <a:cxn ang="0">
                      <a:pos x="connsiteX3" y="connsiteY3"/>
                    </a:cxn>
                  </a:cxnLst>
                  <a:rect l="l" t="t" r="r" b="b"/>
                  <a:pathLst>
                    <a:path w="1721150" h="517546">
                      <a:moveTo>
                        <a:pt x="0" y="517546"/>
                      </a:moveTo>
                      <a:lnTo>
                        <a:pt x="1128243" y="0"/>
                      </a:lnTo>
                      <a:lnTo>
                        <a:pt x="1721150" y="517546"/>
                      </a:lnTo>
                      <a:lnTo>
                        <a:pt x="0" y="51754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45" name="Freeform: Shape 44">
                <a:extLst>
                  <a:ext uri="{FF2B5EF4-FFF2-40B4-BE49-F238E27FC236}">
                    <a16:creationId xmlns:a16="http://schemas.microsoft.com/office/drawing/2014/main" id="{154FF891-D191-414F-8957-99FA4FA604E8}"/>
                  </a:ext>
                </a:extLst>
              </p:cNvPr>
              <p:cNvSpPr/>
              <p:nvPr/>
            </p:nvSpPr>
            <p:spPr bwMode="auto">
              <a:xfrm rot="1084436">
                <a:off x="13721512" y="1085822"/>
                <a:ext cx="3673755" cy="1762693"/>
              </a:xfrm>
              <a:custGeom>
                <a:avLst/>
                <a:gdLst>
                  <a:gd name="connsiteX0" fmla="*/ 2961640 w 3673755"/>
                  <a:gd name="connsiteY0" fmla="*/ 1159502 h 1762693"/>
                  <a:gd name="connsiteX1" fmla="*/ 1920959 w 3673755"/>
                  <a:gd name="connsiteY1" fmla="*/ 1671814 h 1762693"/>
                  <a:gd name="connsiteX2" fmla="*/ 3494551 w 3673755"/>
                  <a:gd name="connsiteY2" fmla="*/ 1651896 h 1762693"/>
                  <a:gd name="connsiteX3" fmla="*/ 1749948 w 3673755"/>
                  <a:gd name="connsiteY3" fmla="*/ 144160 h 1762693"/>
                  <a:gd name="connsiteX4" fmla="*/ 148734 w 3673755"/>
                  <a:gd name="connsiteY4" fmla="*/ 1694247 h 1762693"/>
                  <a:gd name="connsiteX5" fmla="*/ 1749948 w 3673755"/>
                  <a:gd name="connsiteY5" fmla="*/ 1673979 h 1762693"/>
                  <a:gd name="connsiteX6" fmla="*/ 1815732 w 3673755"/>
                  <a:gd name="connsiteY6" fmla="*/ 100719 h 1762693"/>
                  <a:gd name="connsiteX7" fmla="*/ 1815732 w 3673755"/>
                  <a:gd name="connsiteY7" fmla="*/ 1650293 h 1762693"/>
                  <a:gd name="connsiteX8" fmla="*/ 2909867 w 3673755"/>
                  <a:gd name="connsiteY8" fmla="*/ 1111666 h 1762693"/>
                  <a:gd name="connsiteX9" fmla="*/ 1803661 w 3673755"/>
                  <a:gd name="connsiteY9" fmla="*/ 0 h 1762693"/>
                  <a:gd name="connsiteX10" fmla="*/ 3590178 w 3673755"/>
                  <a:gd name="connsiteY10" fmla="*/ 1650685 h 1762693"/>
                  <a:gd name="connsiteX11" fmla="*/ 3673755 w 3673755"/>
                  <a:gd name="connsiteY11" fmla="*/ 1724371 h 1762693"/>
                  <a:gd name="connsiteX12" fmla="*/ 0 w 3673755"/>
                  <a:gd name="connsiteY12" fmla="*/ 1762693 h 1762693"/>
                  <a:gd name="connsiteX13" fmla="*/ 57536 w 3673755"/>
                  <a:gd name="connsiteY13" fmla="*/ 1695401 h 1762693"/>
                  <a:gd name="connsiteX14" fmla="*/ 1798259 w 3673755"/>
                  <a:gd name="connsiteY14" fmla="*/ 5846 h 17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3755" h="1762693">
                    <a:moveTo>
                      <a:pt x="2961640" y="1159502"/>
                    </a:moveTo>
                    <a:lnTo>
                      <a:pt x="1920959" y="1671814"/>
                    </a:lnTo>
                    <a:lnTo>
                      <a:pt x="3494551" y="1651896"/>
                    </a:lnTo>
                    <a:close/>
                    <a:moveTo>
                      <a:pt x="1749948" y="144160"/>
                    </a:moveTo>
                    <a:lnTo>
                      <a:pt x="148734" y="1694247"/>
                    </a:lnTo>
                    <a:lnTo>
                      <a:pt x="1749948" y="1673979"/>
                    </a:lnTo>
                    <a:close/>
                    <a:moveTo>
                      <a:pt x="1815732" y="100719"/>
                    </a:moveTo>
                    <a:lnTo>
                      <a:pt x="1815732" y="1650293"/>
                    </a:lnTo>
                    <a:lnTo>
                      <a:pt x="2909867" y="1111666"/>
                    </a:lnTo>
                    <a:close/>
                    <a:moveTo>
                      <a:pt x="1803661" y="0"/>
                    </a:moveTo>
                    <a:cubicBezTo>
                      <a:pt x="2399166" y="550229"/>
                      <a:pt x="2994672" y="1100456"/>
                      <a:pt x="3590178" y="1650685"/>
                    </a:cubicBezTo>
                    <a:cubicBezTo>
                      <a:pt x="3618037" y="1675247"/>
                      <a:pt x="3645896" y="1699810"/>
                      <a:pt x="3673755" y="1724371"/>
                    </a:cubicBezTo>
                    <a:lnTo>
                      <a:pt x="0" y="1762693"/>
                    </a:lnTo>
                    <a:lnTo>
                      <a:pt x="57536" y="1695401"/>
                    </a:lnTo>
                    <a:lnTo>
                      <a:pt x="1798259" y="584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DFEC75A4-3A06-4C74-A1BE-E649840B9A18}"/>
                </a:ext>
              </a:extLst>
            </p:cNvPr>
            <p:cNvGrpSpPr/>
            <p:nvPr/>
          </p:nvGrpSpPr>
          <p:grpSpPr>
            <a:xfrm>
              <a:off x="9978266" y="2222938"/>
              <a:ext cx="323597" cy="360640"/>
              <a:chOff x="9978266" y="2222938"/>
              <a:chExt cx="323597" cy="360640"/>
            </a:xfrm>
          </p:grpSpPr>
          <p:sp>
            <p:nvSpPr>
              <p:cNvPr id="41" name="Isosceles Triangle 40">
                <a:extLst>
                  <a:ext uri="{FF2B5EF4-FFF2-40B4-BE49-F238E27FC236}">
                    <a16:creationId xmlns:a16="http://schemas.microsoft.com/office/drawing/2014/main" id="{75259615-2187-4F94-A969-DCA5190858F0}"/>
                  </a:ext>
                </a:extLst>
              </p:cNvPr>
              <p:cNvSpPr/>
              <p:nvPr/>
            </p:nvSpPr>
            <p:spPr bwMode="auto">
              <a:xfrm rot="13393209">
                <a:off x="9978266" y="2222938"/>
                <a:ext cx="313134" cy="149847"/>
              </a:xfrm>
              <a:prstGeom prst="triangle">
                <a:avLst>
                  <a:gd name="adj" fmla="val 492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Isosceles Triangle 41">
                <a:extLst>
                  <a:ext uri="{FF2B5EF4-FFF2-40B4-BE49-F238E27FC236}">
                    <a16:creationId xmlns:a16="http://schemas.microsoft.com/office/drawing/2014/main" id="{99B77C10-4771-48E4-91E2-103A8F870215}"/>
                  </a:ext>
                </a:extLst>
              </p:cNvPr>
              <p:cNvSpPr/>
              <p:nvPr/>
            </p:nvSpPr>
            <p:spPr bwMode="auto">
              <a:xfrm rot="3787336">
                <a:off x="10125858" y="2299763"/>
                <a:ext cx="168530" cy="183481"/>
              </a:xfrm>
              <a:prstGeom prst="triangle">
                <a:avLst>
                  <a:gd name="adj" fmla="val 52028"/>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Isosceles Triangle 375">
                <a:extLst>
                  <a:ext uri="{FF2B5EF4-FFF2-40B4-BE49-F238E27FC236}">
                    <a16:creationId xmlns:a16="http://schemas.microsoft.com/office/drawing/2014/main" id="{5A7483F9-456F-4639-8FB3-89BCDBA59816}"/>
                  </a:ext>
                </a:extLst>
              </p:cNvPr>
              <p:cNvSpPr/>
              <p:nvPr/>
            </p:nvSpPr>
            <p:spPr bwMode="auto">
              <a:xfrm rot="5172541">
                <a:off x="10016540" y="2440081"/>
                <a:ext cx="220647" cy="66348"/>
              </a:xfrm>
              <a:custGeom>
                <a:avLst/>
                <a:gdLst>
                  <a:gd name="connsiteX0" fmla="*/ 0 w 1721150"/>
                  <a:gd name="connsiteY0" fmla="*/ 766109 h 766109"/>
                  <a:gd name="connsiteX1" fmla="*/ 847271 w 1721150"/>
                  <a:gd name="connsiteY1" fmla="*/ 0 h 766109"/>
                  <a:gd name="connsiteX2" fmla="*/ 1721150 w 1721150"/>
                  <a:gd name="connsiteY2" fmla="*/ 766109 h 766109"/>
                  <a:gd name="connsiteX3" fmla="*/ 0 w 1721150"/>
                  <a:gd name="connsiteY3" fmla="*/ 766109 h 766109"/>
                  <a:gd name="connsiteX0" fmla="*/ 0 w 1721150"/>
                  <a:gd name="connsiteY0" fmla="*/ 516245 h 516245"/>
                  <a:gd name="connsiteX1" fmla="*/ 922282 w 1721150"/>
                  <a:gd name="connsiteY1" fmla="*/ 0 h 516245"/>
                  <a:gd name="connsiteX2" fmla="*/ 1721150 w 1721150"/>
                  <a:gd name="connsiteY2" fmla="*/ 516245 h 516245"/>
                  <a:gd name="connsiteX3" fmla="*/ 0 w 1721150"/>
                  <a:gd name="connsiteY3" fmla="*/ 516245 h 516245"/>
                  <a:gd name="connsiteX0" fmla="*/ 0 w 1721150"/>
                  <a:gd name="connsiteY0" fmla="*/ 517546 h 517546"/>
                  <a:gd name="connsiteX1" fmla="*/ 1128243 w 1721150"/>
                  <a:gd name="connsiteY1" fmla="*/ 0 h 517546"/>
                  <a:gd name="connsiteX2" fmla="*/ 1721150 w 1721150"/>
                  <a:gd name="connsiteY2" fmla="*/ 517546 h 517546"/>
                  <a:gd name="connsiteX3" fmla="*/ 0 w 1721150"/>
                  <a:gd name="connsiteY3" fmla="*/ 517546 h 517546"/>
                </a:gdLst>
                <a:ahLst/>
                <a:cxnLst>
                  <a:cxn ang="0">
                    <a:pos x="connsiteX0" y="connsiteY0"/>
                  </a:cxn>
                  <a:cxn ang="0">
                    <a:pos x="connsiteX1" y="connsiteY1"/>
                  </a:cxn>
                  <a:cxn ang="0">
                    <a:pos x="connsiteX2" y="connsiteY2"/>
                  </a:cxn>
                  <a:cxn ang="0">
                    <a:pos x="connsiteX3" y="connsiteY3"/>
                  </a:cxn>
                </a:cxnLst>
                <a:rect l="l" t="t" r="r" b="b"/>
                <a:pathLst>
                  <a:path w="1721150" h="517546">
                    <a:moveTo>
                      <a:pt x="0" y="517546"/>
                    </a:moveTo>
                    <a:lnTo>
                      <a:pt x="1128243" y="0"/>
                    </a:lnTo>
                    <a:lnTo>
                      <a:pt x="1721150" y="517546"/>
                    </a:lnTo>
                    <a:lnTo>
                      <a:pt x="0" y="51754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1" name="Freeform: Shape 20">
              <a:extLst>
                <a:ext uri="{FF2B5EF4-FFF2-40B4-BE49-F238E27FC236}">
                  <a16:creationId xmlns:a16="http://schemas.microsoft.com/office/drawing/2014/main" id="{D6FF55D4-9AB4-4E0C-BACF-4340818E43BD}"/>
                </a:ext>
              </a:extLst>
            </p:cNvPr>
            <p:cNvSpPr/>
            <p:nvPr/>
          </p:nvSpPr>
          <p:spPr bwMode="auto">
            <a:xfrm rot="5254367">
              <a:off x="9956136" y="2247079"/>
              <a:ext cx="470966" cy="225973"/>
            </a:xfrm>
            <a:custGeom>
              <a:avLst/>
              <a:gdLst>
                <a:gd name="connsiteX0" fmla="*/ 2961640 w 3673755"/>
                <a:gd name="connsiteY0" fmla="*/ 1159502 h 1762693"/>
                <a:gd name="connsiteX1" fmla="*/ 1920959 w 3673755"/>
                <a:gd name="connsiteY1" fmla="*/ 1671814 h 1762693"/>
                <a:gd name="connsiteX2" fmla="*/ 3494551 w 3673755"/>
                <a:gd name="connsiteY2" fmla="*/ 1651896 h 1762693"/>
                <a:gd name="connsiteX3" fmla="*/ 1749948 w 3673755"/>
                <a:gd name="connsiteY3" fmla="*/ 144160 h 1762693"/>
                <a:gd name="connsiteX4" fmla="*/ 148734 w 3673755"/>
                <a:gd name="connsiteY4" fmla="*/ 1694247 h 1762693"/>
                <a:gd name="connsiteX5" fmla="*/ 1749948 w 3673755"/>
                <a:gd name="connsiteY5" fmla="*/ 1673979 h 1762693"/>
                <a:gd name="connsiteX6" fmla="*/ 1815732 w 3673755"/>
                <a:gd name="connsiteY6" fmla="*/ 100719 h 1762693"/>
                <a:gd name="connsiteX7" fmla="*/ 1815732 w 3673755"/>
                <a:gd name="connsiteY7" fmla="*/ 1650293 h 1762693"/>
                <a:gd name="connsiteX8" fmla="*/ 2909867 w 3673755"/>
                <a:gd name="connsiteY8" fmla="*/ 1111666 h 1762693"/>
                <a:gd name="connsiteX9" fmla="*/ 1803661 w 3673755"/>
                <a:gd name="connsiteY9" fmla="*/ 0 h 1762693"/>
                <a:gd name="connsiteX10" fmla="*/ 3590178 w 3673755"/>
                <a:gd name="connsiteY10" fmla="*/ 1650685 h 1762693"/>
                <a:gd name="connsiteX11" fmla="*/ 3673755 w 3673755"/>
                <a:gd name="connsiteY11" fmla="*/ 1724371 h 1762693"/>
                <a:gd name="connsiteX12" fmla="*/ 0 w 3673755"/>
                <a:gd name="connsiteY12" fmla="*/ 1762693 h 1762693"/>
                <a:gd name="connsiteX13" fmla="*/ 57536 w 3673755"/>
                <a:gd name="connsiteY13" fmla="*/ 1695401 h 1762693"/>
                <a:gd name="connsiteX14" fmla="*/ 1798259 w 3673755"/>
                <a:gd name="connsiteY14" fmla="*/ 5846 h 17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3755" h="1762693">
                  <a:moveTo>
                    <a:pt x="2961640" y="1159502"/>
                  </a:moveTo>
                  <a:lnTo>
                    <a:pt x="1920959" y="1671814"/>
                  </a:lnTo>
                  <a:lnTo>
                    <a:pt x="3494551" y="1651896"/>
                  </a:lnTo>
                  <a:close/>
                  <a:moveTo>
                    <a:pt x="1749948" y="144160"/>
                  </a:moveTo>
                  <a:lnTo>
                    <a:pt x="148734" y="1694247"/>
                  </a:lnTo>
                  <a:lnTo>
                    <a:pt x="1749948" y="1673979"/>
                  </a:lnTo>
                  <a:close/>
                  <a:moveTo>
                    <a:pt x="1815732" y="100719"/>
                  </a:moveTo>
                  <a:lnTo>
                    <a:pt x="1815732" y="1650293"/>
                  </a:lnTo>
                  <a:lnTo>
                    <a:pt x="2909867" y="1111666"/>
                  </a:lnTo>
                  <a:close/>
                  <a:moveTo>
                    <a:pt x="1803661" y="0"/>
                  </a:moveTo>
                  <a:cubicBezTo>
                    <a:pt x="2399166" y="550229"/>
                    <a:pt x="2994672" y="1100456"/>
                    <a:pt x="3590178" y="1650685"/>
                  </a:cubicBezTo>
                  <a:cubicBezTo>
                    <a:pt x="3618037" y="1675247"/>
                    <a:pt x="3645896" y="1699810"/>
                    <a:pt x="3673755" y="1724371"/>
                  </a:cubicBezTo>
                  <a:lnTo>
                    <a:pt x="0" y="1762693"/>
                  </a:lnTo>
                  <a:lnTo>
                    <a:pt x="57536" y="1695401"/>
                  </a:lnTo>
                  <a:lnTo>
                    <a:pt x="1798259" y="584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2" name="Group 21">
              <a:extLst>
                <a:ext uri="{FF2B5EF4-FFF2-40B4-BE49-F238E27FC236}">
                  <a16:creationId xmlns:a16="http://schemas.microsoft.com/office/drawing/2014/main" id="{6BBE2167-AFCF-45E2-863F-76B98D874DD1}"/>
                </a:ext>
              </a:extLst>
            </p:cNvPr>
            <p:cNvGrpSpPr/>
            <p:nvPr/>
          </p:nvGrpSpPr>
          <p:grpSpPr>
            <a:xfrm rot="2124180" flipH="1" flipV="1">
              <a:off x="9911732" y="2725149"/>
              <a:ext cx="470966" cy="246457"/>
              <a:chOff x="13721512" y="1085822"/>
              <a:chExt cx="3673755" cy="1922480"/>
            </a:xfrm>
          </p:grpSpPr>
          <p:grpSp>
            <p:nvGrpSpPr>
              <p:cNvPr id="36" name="Group 35">
                <a:extLst>
                  <a:ext uri="{FF2B5EF4-FFF2-40B4-BE49-F238E27FC236}">
                    <a16:creationId xmlns:a16="http://schemas.microsoft.com/office/drawing/2014/main" id="{9A03488A-F40D-44D0-A2AB-94FECFB418ED}"/>
                  </a:ext>
                </a:extLst>
              </p:cNvPr>
              <p:cNvGrpSpPr/>
              <p:nvPr/>
            </p:nvGrpSpPr>
            <p:grpSpPr>
              <a:xfrm>
                <a:off x="13727467" y="1202243"/>
                <a:ext cx="3341598" cy="1806059"/>
                <a:chOff x="13727467" y="1202243"/>
                <a:chExt cx="3341598" cy="1806059"/>
              </a:xfrm>
            </p:grpSpPr>
            <p:sp>
              <p:nvSpPr>
                <p:cNvPr id="38" name="Isosceles Triangle 37">
                  <a:extLst>
                    <a:ext uri="{FF2B5EF4-FFF2-40B4-BE49-F238E27FC236}">
                      <a16:creationId xmlns:a16="http://schemas.microsoft.com/office/drawing/2014/main" id="{1E1BC72D-9C0C-4F7E-B0F2-07C1A8924939}"/>
                    </a:ext>
                  </a:extLst>
                </p:cNvPr>
                <p:cNvSpPr/>
                <p:nvPr/>
              </p:nvSpPr>
              <p:spPr bwMode="auto">
                <a:xfrm rot="9223278">
                  <a:off x="13727467" y="1627700"/>
                  <a:ext cx="2442594" cy="1168873"/>
                </a:xfrm>
                <a:prstGeom prst="triangle">
                  <a:avLst>
                    <a:gd name="adj" fmla="val 492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 name="Isosceles Triangle 38">
                  <a:extLst>
                    <a:ext uri="{FF2B5EF4-FFF2-40B4-BE49-F238E27FC236}">
                      <a16:creationId xmlns:a16="http://schemas.microsoft.com/office/drawing/2014/main" id="{EA716B81-1D05-4CD9-AB09-CAE56B00D710}"/>
                    </a:ext>
                  </a:extLst>
                </p:cNvPr>
                <p:cNvSpPr/>
                <p:nvPr/>
              </p:nvSpPr>
              <p:spPr bwMode="auto">
                <a:xfrm rot="21217405">
                  <a:off x="15181338" y="1202243"/>
                  <a:ext cx="1314611" cy="1431238"/>
                </a:xfrm>
                <a:prstGeom prst="triangle">
                  <a:avLst>
                    <a:gd name="adj" fmla="val 52028"/>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0" name="Isosceles Triangle 375">
                  <a:extLst>
                    <a:ext uri="{FF2B5EF4-FFF2-40B4-BE49-F238E27FC236}">
                      <a16:creationId xmlns:a16="http://schemas.microsoft.com/office/drawing/2014/main" id="{25F1B473-A080-4957-AFA3-52B3626596CC}"/>
                    </a:ext>
                  </a:extLst>
                </p:cNvPr>
                <p:cNvSpPr/>
                <p:nvPr/>
              </p:nvSpPr>
              <p:spPr bwMode="auto">
                <a:xfrm rot="1002610">
                  <a:off x="15347915" y="2490756"/>
                  <a:ext cx="1721150" cy="517546"/>
                </a:xfrm>
                <a:custGeom>
                  <a:avLst/>
                  <a:gdLst>
                    <a:gd name="connsiteX0" fmla="*/ 0 w 1721150"/>
                    <a:gd name="connsiteY0" fmla="*/ 766109 h 766109"/>
                    <a:gd name="connsiteX1" fmla="*/ 847271 w 1721150"/>
                    <a:gd name="connsiteY1" fmla="*/ 0 h 766109"/>
                    <a:gd name="connsiteX2" fmla="*/ 1721150 w 1721150"/>
                    <a:gd name="connsiteY2" fmla="*/ 766109 h 766109"/>
                    <a:gd name="connsiteX3" fmla="*/ 0 w 1721150"/>
                    <a:gd name="connsiteY3" fmla="*/ 766109 h 766109"/>
                    <a:gd name="connsiteX0" fmla="*/ 0 w 1721150"/>
                    <a:gd name="connsiteY0" fmla="*/ 516245 h 516245"/>
                    <a:gd name="connsiteX1" fmla="*/ 922282 w 1721150"/>
                    <a:gd name="connsiteY1" fmla="*/ 0 h 516245"/>
                    <a:gd name="connsiteX2" fmla="*/ 1721150 w 1721150"/>
                    <a:gd name="connsiteY2" fmla="*/ 516245 h 516245"/>
                    <a:gd name="connsiteX3" fmla="*/ 0 w 1721150"/>
                    <a:gd name="connsiteY3" fmla="*/ 516245 h 516245"/>
                    <a:gd name="connsiteX0" fmla="*/ 0 w 1721150"/>
                    <a:gd name="connsiteY0" fmla="*/ 517546 h 517546"/>
                    <a:gd name="connsiteX1" fmla="*/ 1128243 w 1721150"/>
                    <a:gd name="connsiteY1" fmla="*/ 0 h 517546"/>
                    <a:gd name="connsiteX2" fmla="*/ 1721150 w 1721150"/>
                    <a:gd name="connsiteY2" fmla="*/ 517546 h 517546"/>
                    <a:gd name="connsiteX3" fmla="*/ 0 w 1721150"/>
                    <a:gd name="connsiteY3" fmla="*/ 517546 h 517546"/>
                  </a:gdLst>
                  <a:ahLst/>
                  <a:cxnLst>
                    <a:cxn ang="0">
                      <a:pos x="connsiteX0" y="connsiteY0"/>
                    </a:cxn>
                    <a:cxn ang="0">
                      <a:pos x="connsiteX1" y="connsiteY1"/>
                    </a:cxn>
                    <a:cxn ang="0">
                      <a:pos x="connsiteX2" y="connsiteY2"/>
                    </a:cxn>
                    <a:cxn ang="0">
                      <a:pos x="connsiteX3" y="connsiteY3"/>
                    </a:cxn>
                  </a:cxnLst>
                  <a:rect l="l" t="t" r="r" b="b"/>
                  <a:pathLst>
                    <a:path w="1721150" h="517546">
                      <a:moveTo>
                        <a:pt x="0" y="517546"/>
                      </a:moveTo>
                      <a:lnTo>
                        <a:pt x="1128243" y="0"/>
                      </a:lnTo>
                      <a:lnTo>
                        <a:pt x="1721150" y="517546"/>
                      </a:lnTo>
                      <a:lnTo>
                        <a:pt x="0" y="51754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7" name="Freeform: Shape 36">
                <a:extLst>
                  <a:ext uri="{FF2B5EF4-FFF2-40B4-BE49-F238E27FC236}">
                    <a16:creationId xmlns:a16="http://schemas.microsoft.com/office/drawing/2014/main" id="{2A7EE5E8-7587-4E38-981B-C7A689EF4F5F}"/>
                  </a:ext>
                </a:extLst>
              </p:cNvPr>
              <p:cNvSpPr/>
              <p:nvPr/>
            </p:nvSpPr>
            <p:spPr bwMode="auto">
              <a:xfrm rot="1084436">
                <a:off x="13721512" y="1085822"/>
                <a:ext cx="3673755" cy="1762693"/>
              </a:xfrm>
              <a:custGeom>
                <a:avLst/>
                <a:gdLst>
                  <a:gd name="connsiteX0" fmla="*/ 2961640 w 3673755"/>
                  <a:gd name="connsiteY0" fmla="*/ 1159502 h 1762693"/>
                  <a:gd name="connsiteX1" fmla="*/ 1920959 w 3673755"/>
                  <a:gd name="connsiteY1" fmla="*/ 1671814 h 1762693"/>
                  <a:gd name="connsiteX2" fmla="*/ 3494551 w 3673755"/>
                  <a:gd name="connsiteY2" fmla="*/ 1651896 h 1762693"/>
                  <a:gd name="connsiteX3" fmla="*/ 1749948 w 3673755"/>
                  <a:gd name="connsiteY3" fmla="*/ 144160 h 1762693"/>
                  <a:gd name="connsiteX4" fmla="*/ 148734 w 3673755"/>
                  <a:gd name="connsiteY4" fmla="*/ 1694247 h 1762693"/>
                  <a:gd name="connsiteX5" fmla="*/ 1749948 w 3673755"/>
                  <a:gd name="connsiteY5" fmla="*/ 1673979 h 1762693"/>
                  <a:gd name="connsiteX6" fmla="*/ 1815732 w 3673755"/>
                  <a:gd name="connsiteY6" fmla="*/ 100719 h 1762693"/>
                  <a:gd name="connsiteX7" fmla="*/ 1815732 w 3673755"/>
                  <a:gd name="connsiteY7" fmla="*/ 1650293 h 1762693"/>
                  <a:gd name="connsiteX8" fmla="*/ 2909867 w 3673755"/>
                  <a:gd name="connsiteY8" fmla="*/ 1111666 h 1762693"/>
                  <a:gd name="connsiteX9" fmla="*/ 1803661 w 3673755"/>
                  <a:gd name="connsiteY9" fmla="*/ 0 h 1762693"/>
                  <a:gd name="connsiteX10" fmla="*/ 3590178 w 3673755"/>
                  <a:gd name="connsiteY10" fmla="*/ 1650685 h 1762693"/>
                  <a:gd name="connsiteX11" fmla="*/ 3673755 w 3673755"/>
                  <a:gd name="connsiteY11" fmla="*/ 1724371 h 1762693"/>
                  <a:gd name="connsiteX12" fmla="*/ 0 w 3673755"/>
                  <a:gd name="connsiteY12" fmla="*/ 1762693 h 1762693"/>
                  <a:gd name="connsiteX13" fmla="*/ 57536 w 3673755"/>
                  <a:gd name="connsiteY13" fmla="*/ 1695401 h 1762693"/>
                  <a:gd name="connsiteX14" fmla="*/ 1798259 w 3673755"/>
                  <a:gd name="connsiteY14" fmla="*/ 5846 h 17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3755" h="1762693">
                    <a:moveTo>
                      <a:pt x="2961640" y="1159502"/>
                    </a:moveTo>
                    <a:lnTo>
                      <a:pt x="1920959" y="1671814"/>
                    </a:lnTo>
                    <a:lnTo>
                      <a:pt x="3494551" y="1651896"/>
                    </a:lnTo>
                    <a:close/>
                    <a:moveTo>
                      <a:pt x="1749948" y="144160"/>
                    </a:moveTo>
                    <a:lnTo>
                      <a:pt x="148734" y="1694247"/>
                    </a:lnTo>
                    <a:lnTo>
                      <a:pt x="1749948" y="1673979"/>
                    </a:lnTo>
                    <a:close/>
                    <a:moveTo>
                      <a:pt x="1815732" y="100719"/>
                    </a:moveTo>
                    <a:lnTo>
                      <a:pt x="1815732" y="1650293"/>
                    </a:lnTo>
                    <a:lnTo>
                      <a:pt x="2909867" y="1111666"/>
                    </a:lnTo>
                    <a:close/>
                    <a:moveTo>
                      <a:pt x="1803661" y="0"/>
                    </a:moveTo>
                    <a:cubicBezTo>
                      <a:pt x="2399166" y="550229"/>
                      <a:pt x="2994672" y="1100456"/>
                      <a:pt x="3590178" y="1650685"/>
                    </a:cubicBezTo>
                    <a:cubicBezTo>
                      <a:pt x="3618037" y="1675247"/>
                      <a:pt x="3645896" y="1699810"/>
                      <a:pt x="3673755" y="1724371"/>
                    </a:cubicBezTo>
                    <a:lnTo>
                      <a:pt x="0" y="1762693"/>
                    </a:lnTo>
                    <a:lnTo>
                      <a:pt x="57536" y="1695401"/>
                    </a:lnTo>
                    <a:lnTo>
                      <a:pt x="1798259" y="584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3" name="Group 22">
              <a:extLst>
                <a:ext uri="{FF2B5EF4-FFF2-40B4-BE49-F238E27FC236}">
                  <a16:creationId xmlns:a16="http://schemas.microsoft.com/office/drawing/2014/main" id="{4ED7F3E0-DE9F-49C1-B15A-1D1B46C85976}"/>
                </a:ext>
              </a:extLst>
            </p:cNvPr>
            <p:cNvGrpSpPr/>
            <p:nvPr/>
          </p:nvGrpSpPr>
          <p:grpSpPr>
            <a:xfrm rot="17317314">
              <a:off x="9632120" y="2608617"/>
              <a:ext cx="470966" cy="246457"/>
              <a:chOff x="13721512" y="1085822"/>
              <a:chExt cx="3673755" cy="1922480"/>
            </a:xfrm>
          </p:grpSpPr>
          <p:grpSp>
            <p:nvGrpSpPr>
              <p:cNvPr id="31" name="Group 30">
                <a:extLst>
                  <a:ext uri="{FF2B5EF4-FFF2-40B4-BE49-F238E27FC236}">
                    <a16:creationId xmlns:a16="http://schemas.microsoft.com/office/drawing/2014/main" id="{BB76E0AE-3B21-4BD3-9F7A-EB2047D3F4EA}"/>
                  </a:ext>
                </a:extLst>
              </p:cNvPr>
              <p:cNvGrpSpPr/>
              <p:nvPr/>
            </p:nvGrpSpPr>
            <p:grpSpPr>
              <a:xfrm>
                <a:off x="13727467" y="1202243"/>
                <a:ext cx="3341598" cy="1806059"/>
                <a:chOff x="13727467" y="1202243"/>
                <a:chExt cx="3341598" cy="1806059"/>
              </a:xfrm>
            </p:grpSpPr>
            <p:sp>
              <p:nvSpPr>
                <p:cNvPr id="33" name="Isosceles Triangle 32">
                  <a:extLst>
                    <a:ext uri="{FF2B5EF4-FFF2-40B4-BE49-F238E27FC236}">
                      <a16:creationId xmlns:a16="http://schemas.microsoft.com/office/drawing/2014/main" id="{198F8398-E0B7-4182-9E09-E9C37B294C24}"/>
                    </a:ext>
                  </a:extLst>
                </p:cNvPr>
                <p:cNvSpPr/>
                <p:nvPr/>
              </p:nvSpPr>
              <p:spPr bwMode="auto">
                <a:xfrm rot="9223278">
                  <a:off x="13727467" y="1627700"/>
                  <a:ext cx="2442594" cy="1168873"/>
                </a:xfrm>
                <a:prstGeom prst="triangle">
                  <a:avLst>
                    <a:gd name="adj" fmla="val 492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Isosceles Triangle 33">
                  <a:extLst>
                    <a:ext uri="{FF2B5EF4-FFF2-40B4-BE49-F238E27FC236}">
                      <a16:creationId xmlns:a16="http://schemas.microsoft.com/office/drawing/2014/main" id="{CF5A8EE3-8C03-4611-A75D-774E4B5F9DCF}"/>
                    </a:ext>
                  </a:extLst>
                </p:cNvPr>
                <p:cNvSpPr/>
                <p:nvPr/>
              </p:nvSpPr>
              <p:spPr bwMode="auto">
                <a:xfrm rot="21217405">
                  <a:off x="15181338" y="1202243"/>
                  <a:ext cx="1314611" cy="1431238"/>
                </a:xfrm>
                <a:prstGeom prst="triangle">
                  <a:avLst>
                    <a:gd name="adj" fmla="val 52028"/>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5" name="Isosceles Triangle 375">
                  <a:extLst>
                    <a:ext uri="{FF2B5EF4-FFF2-40B4-BE49-F238E27FC236}">
                      <a16:creationId xmlns:a16="http://schemas.microsoft.com/office/drawing/2014/main" id="{DC611FC2-D5BC-41FE-B053-C17A9C1C7C5D}"/>
                    </a:ext>
                  </a:extLst>
                </p:cNvPr>
                <p:cNvSpPr/>
                <p:nvPr/>
              </p:nvSpPr>
              <p:spPr bwMode="auto">
                <a:xfrm rot="1002610">
                  <a:off x="15347915" y="2490756"/>
                  <a:ext cx="1721150" cy="517546"/>
                </a:xfrm>
                <a:custGeom>
                  <a:avLst/>
                  <a:gdLst>
                    <a:gd name="connsiteX0" fmla="*/ 0 w 1721150"/>
                    <a:gd name="connsiteY0" fmla="*/ 766109 h 766109"/>
                    <a:gd name="connsiteX1" fmla="*/ 847271 w 1721150"/>
                    <a:gd name="connsiteY1" fmla="*/ 0 h 766109"/>
                    <a:gd name="connsiteX2" fmla="*/ 1721150 w 1721150"/>
                    <a:gd name="connsiteY2" fmla="*/ 766109 h 766109"/>
                    <a:gd name="connsiteX3" fmla="*/ 0 w 1721150"/>
                    <a:gd name="connsiteY3" fmla="*/ 766109 h 766109"/>
                    <a:gd name="connsiteX0" fmla="*/ 0 w 1721150"/>
                    <a:gd name="connsiteY0" fmla="*/ 516245 h 516245"/>
                    <a:gd name="connsiteX1" fmla="*/ 922282 w 1721150"/>
                    <a:gd name="connsiteY1" fmla="*/ 0 h 516245"/>
                    <a:gd name="connsiteX2" fmla="*/ 1721150 w 1721150"/>
                    <a:gd name="connsiteY2" fmla="*/ 516245 h 516245"/>
                    <a:gd name="connsiteX3" fmla="*/ 0 w 1721150"/>
                    <a:gd name="connsiteY3" fmla="*/ 516245 h 516245"/>
                    <a:gd name="connsiteX0" fmla="*/ 0 w 1721150"/>
                    <a:gd name="connsiteY0" fmla="*/ 517546 h 517546"/>
                    <a:gd name="connsiteX1" fmla="*/ 1128243 w 1721150"/>
                    <a:gd name="connsiteY1" fmla="*/ 0 h 517546"/>
                    <a:gd name="connsiteX2" fmla="*/ 1721150 w 1721150"/>
                    <a:gd name="connsiteY2" fmla="*/ 517546 h 517546"/>
                    <a:gd name="connsiteX3" fmla="*/ 0 w 1721150"/>
                    <a:gd name="connsiteY3" fmla="*/ 517546 h 517546"/>
                  </a:gdLst>
                  <a:ahLst/>
                  <a:cxnLst>
                    <a:cxn ang="0">
                      <a:pos x="connsiteX0" y="connsiteY0"/>
                    </a:cxn>
                    <a:cxn ang="0">
                      <a:pos x="connsiteX1" y="connsiteY1"/>
                    </a:cxn>
                    <a:cxn ang="0">
                      <a:pos x="connsiteX2" y="connsiteY2"/>
                    </a:cxn>
                    <a:cxn ang="0">
                      <a:pos x="connsiteX3" y="connsiteY3"/>
                    </a:cxn>
                  </a:cxnLst>
                  <a:rect l="l" t="t" r="r" b="b"/>
                  <a:pathLst>
                    <a:path w="1721150" h="517546">
                      <a:moveTo>
                        <a:pt x="0" y="517546"/>
                      </a:moveTo>
                      <a:lnTo>
                        <a:pt x="1128243" y="0"/>
                      </a:lnTo>
                      <a:lnTo>
                        <a:pt x="1721150" y="517546"/>
                      </a:lnTo>
                      <a:lnTo>
                        <a:pt x="0" y="51754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32" name="Freeform: Shape 31">
                <a:extLst>
                  <a:ext uri="{FF2B5EF4-FFF2-40B4-BE49-F238E27FC236}">
                    <a16:creationId xmlns:a16="http://schemas.microsoft.com/office/drawing/2014/main" id="{5A22793B-B22A-4AB8-949B-0219C862632F}"/>
                  </a:ext>
                </a:extLst>
              </p:cNvPr>
              <p:cNvSpPr/>
              <p:nvPr/>
            </p:nvSpPr>
            <p:spPr bwMode="auto">
              <a:xfrm rot="1084436">
                <a:off x="13721512" y="1085822"/>
                <a:ext cx="3673755" cy="1762693"/>
              </a:xfrm>
              <a:custGeom>
                <a:avLst/>
                <a:gdLst>
                  <a:gd name="connsiteX0" fmla="*/ 2961640 w 3673755"/>
                  <a:gd name="connsiteY0" fmla="*/ 1159502 h 1762693"/>
                  <a:gd name="connsiteX1" fmla="*/ 1920959 w 3673755"/>
                  <a:gd name="connsiteY1" fmla="*/ 1671814 h 1762693"/>
                  <a:gd name="connsiteX2" fmla="*/ 3494551 w 3673755"/>
                  <a:gd name="connsiteY2" fmla="*/ 1651896 h 1762693"/>
                  <a:gd name="connsiteX3" fmla="*/ 1749948 w 3673755"/>
                  <a:gd name="connsiteY3" fmla="*/ 144160 h 1762693"/>
                  <a:gd name="connsiteX4" fmla="*/ 148734 w 3673755"/>
                  <a:gd name="connsiteY4" fmla="*/ 1694247 h 1762693"/>
                  <a:gd name="connsiteX5" fmla="*/ 1749948 w 3673755"/>
                  <a:gd name="connsiteY5" fmla="*/ 1673979 h 1762693"/>
                  <a:gd name="connsiteX6" fmla="*/ 1815732 w 3673755"/>
                  <a:gd name="connsiteY6" fmla="*/ 100719 h 1762693"/>
                  <a:gd name="connsiteX7" fmla="*/ 1815732 w 3673755"/>
                  <a:gd name="connsiteY7" fmla="*/ 1650293 h 1762693"/>
                  <a:gd name="connsiteX8" fmla="*/ 2909867 w 3673755"/>
                  <a:gd name="connsiteY8" fmla="*/ 1111666 h 1762693"/>
                  <a:gd name="connsiteX9" fmla="*/ 1803661 w 3673755"/>
                  <a:gd name="connsiteY9" fmla="*/ 0 h 1762693"/>
                  <a:gd name="connsiteX10" fmla="*/ 3590178 w 3673755"/>
                  <a:gd name="connsiteY10" fmla="*/ 1650685 h 1762693"/>
                  <a:gd name="connsiteX11" fmla="*/ 3673755 w 3673755"/>
                  <a:gd name="connsiteY11" fmla="*/ 1724371 h 1762693"/>
                  <a:gd name="connsiteX12" fmla="*/ 0 w 3673755"/>
                  <a:gd name="connsiteY12" fmla="*/ 1762693 h 1762693"/>
                  <a:gd name="connsiteX13" fmla="*/ 57536 w 3673755"/>
                  <a:gd name="connsiteY13" fmla="*/ 1695401 h 1762693"/>
                  <a:gd name="connsiteX14" fmla="*/ 1798259 w 3673755"/>
                  <a:gd name="connsiteY14" fmla="*/ 5846 h 17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3755" h="1762693">
                    <a:moveTo>
                      <a:pt x="2961640" y="1159502"/>
                    </a:moveTo>
                    <a:lnTo>
                      <a:pt x="1920959" y="1671814"/>
                    </a:lnTo>
                    <a:lnTo>
                      <a:pt x="3494551" y="1651896"/>
                    </a:lnTo>
                    <a:close/>
                    <a:moveTo>
                      <a:pt x="1749948" y="144160"/>
                    </a:moveTo>
                    <a:lnTo>
                      <a:pt x="148734" y="1694247"/>
                    </a:lnTo>
                    <a:lnTo>
                      <a:pt x="1749948" y="1673979"/>
                    </a:lnTo>
                    <a:close/>
                    <a:moveTo>
                      <a:pt x="1815732" y="100719"/>
                    </a:moveTo>
                    <a:lnTo>
                      <a:pt x="1815732" y="1650293"/>
                    </a:lnTo>
                    <a:lnTo>
                      <a:pt x="2909867" y="1111666"/>
                    </a:lnTo>
                    <a:close/>
                    <a:moveTo>
                      <a:pt x="1803661" y="0"/>
                    </a:moveTo>
                    <a:cubicBezTo>
                      <a:pt x="2399166" y="550229"/>
                      <a:pt x="2994672" y="1100456"/>
                      <a:pt x="3590178" y="1650685"/>
                    </a:cubicBezTo>
                    <a:cubicBezTo>
                      <a:pt x="3618037" y="1675247"/>
                      <a:pt x="3645896" y="1699810"/>
                      <a:pt x="3673755" y="1724371"/>
                    </a:cubicBezTo>
                    <a:lnTo>
                      <a:pt x="0" y="1762693"/>
                    </a:lnTo>
                    <a:lnTo>
                      <a:pt x="57536" y="1695401"/>
                    </a:lnTo>
                    <a:lnTo>
                      <a:pt x="1798259" y="584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24" name="Group 23">
              <a:extLst>
                <a:ext uri="{FF2B5EF4-FFF2-40B4-BE49-F238E27FC236}">
                  <a16:creationId xmlns:a16="http://schemas.microsoft.com/office/drawing/2014/main" id="{8F496923-2DD6-494A-AF13-C39351250AD6}"/>
                </a:ext>
              </a:extLst>
            </p:cNvPr>
            <p:cNvGrpSpPr/>
            <p:nvPr/>
          </p:nvGrpSpPr>
          <p:grpSpPr>
            <a:xfrm rot="8733085">
              <a:off x="10111106" y="2505403"/>
              <a:ext cx="470966" cy="246457"/>
              <a:chOff x="13721512" y="1085822"/>
              <a:chExt cx="3673755" cy="1922480"/>
            </a:xfrm>
          </p:grpSpPr>
          <p:grpSp>
            <p:nvGrpSpPr>
              <p:cNvPr id="26" name="Group 25">
                <a:extLst>
                  <a:ext uri="{FF2B5EF4-FFF2-40B4-BE49-F238E27FC236}">
                    <a16:creationId xmlns:a16="http://schemas.microsoft.com/office/drawing/2014/main" id="{9C0C8A6D-177D-4363-AD87-C1A4976794D7}"/>
                  </a:ext>
                </a:extLst>
              </p:cNvPr>
              <p:cNvGrpSpPr/>
              <p:nvPr/>
            </p:nvGrpSpPr>
            <p:grpSpPr>
              <a:xfrm>
                <a:off x="13727467" y="1202243"/>
                <a:ext cx="3341598" cy="1806059"/>
                <a:chOff x="13727467" y="1202243"/>
                <a:chExt cx="3341598" cy="1806059"/>
              </a:xfrm>
            </p:grpSpPr>
            <p:sp>
              <p:nvSpPr>
                <p:cNvPr id="28" name="Isosceles Triangle 27">
                  <a:extLst>
                    <a:ext uri="{FF2B5EF4-FFF2-40B4-BE49-F238E27FC236}">
                      <a16:creationId xmlns:a16="http://schemas.microsoft.com/office/drawing/2014/main" id="{E3BEB39B-8E7E-4F75-B874-4802AA070D2D}"/>
                    </a:ext>
                  </a:extLst>
                </p:cNvPr>
                <p:cNvSpPr/>
                <p:nvPr/>
              </p:nvSpPr>
              <p:spPr bwMode="auto">
                <a:xfrm rot="9223278">
                  <a:off x="13727467" y="1627700"/>
                  <a:ext cx="2442594" cy="1168873"/>
                </a:xfrm>
                <a:prstGeom prst="triangle">
                  <a:avLst>
                    <a:gd name="adj" fmla="val 4922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Isosceles Triangle 28">
                  <a:extLst>
                    <a:ext uri="{FF2B5EF4-FFF2-40B4-BE49-F238E27FC236}">
                      <a16:creationId xmlns:a16="http://schemas.microsoft.com/office/drawing/2014/main" id="{A8D5B2A7-864C-4DC5-9F21-F1045F20E4F7}"/>
                    </a:ext>
                  </a:extLst>
                </p:cNvPr>
                <p:cNvSpPr/>
                <p:nvPr/>
              </p:nvSpPr>
              <p:spPr bwMode="auto">
                <a:xfrm rot="21217405">
                  <a:off x="15181338" y="1202243"/>
                  <a:ext cx="1314611" cy="1431238"/>
                </a:xfrm>
                <a:prstGeom prst="triangle">
                  <a:avLst>
                    <a:gd name="adj" fmla="val 52028"/>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0" name="Isosceles Triangle 375">
                  <a:extLst>
                    <a:ext uri="{FF2B5EF4-FFF2-40B4-BE49-F238E27FC236}">
                      <a16:creationId xmlns:a16="http://schemas.microsoft.com/office/drawing/2014/main" id="{1BD5B9D0-97DD-4A0E-A035-D5A829C207BE}"/>
                    </a:ext>
                  </a:extLst>
                </p:cNvPr>
                <p:cNvSpPr/>
                <p:nvPr/>
              </p:nvSpPr>
              <p:spPr bwMode="auto">
                <a:xfrm rot="1002610">
                  <a:off x="15347915" y="2490756"/>
                  <a:ext cx="1721150" cy="517546"/>
                </a:xfrm>
                <a:custGeom>
                  <a:avLst/>
                  <a:gdLst>
                    <a:gd name="connsiteX0" fmla="*/ 0 w 1721150"/>
                    <a:gd name="connsiteY0" fmla="*/ 766109 h 766109"/>
                    <a:gd name="connsiteX1" fmla="*/ 847271 w 1721150"/>
                    <a:gd name="connsiteY1" fmla="*/ 0 h 766109"/>
                    <a:gd name="connsiteX2" fmla="*/ 1721150 w 1721150"/>
                    <a:gd name="connsiteY2" fmla="*/ 766109 h 766109"/>
                    <a:gd name="connsiteX3" fmla="*/ 0 w 1721150"/>
                    <a:gd name="connsiteY3" fmla="*/ 766109 h 766109"/>
                    <a:gd name="connsiteX0" fmla="*/ 0 w 1721150"/>
                    <a:gd name="connsiteY0" fmla="*/ 516245 h 516245"/>
                    <a:gd name="connsiteX1" fmla="*/ 922282 w 1721150"/>
                    <a:gd name="connsiteY1" fmla="*/ 0 h 516245"/>
                    <a:gd name="connsiteX2" fmla="*/ 1721150 w 1721150"/>
                    <a:gd name="connsiteY2" fmla="*/ 516245 h 516245"/>
                    <a:gd name="connsiteX3" fmla="*/ 0 w 1721150"/>
                    <a:gd name="connsiteY3" fmla="*/ 516245 h 516245"/>
                    <a:gd name="connsiteX0" fmla="*/ 0 w 1721150"/>
                    <a:gd name="connsiteY0" fmla="*/ 517546 h 517546"/>
                    <a:gd name="connsiteX1" fmla="*/ 1128243 w 1721150"/>
                    <a:gd name="connsiteY1" fmla="*/ 0 h 517546"/>
                    <a:gd name="connsiteX2" fmla="*/ 1721150 w 1721150"/>
                    <a:gd name="connsiteY2" fmla="*/ 517546 h 517546"/>
                    <a:gd name="connsiteX3" fmla="*/ 0 w 1721150"/>
                    <a:gd name="connsiteY3" fmla="*/ 517546 h 517546"/>
                  </a:gdLst>
                  <a:ahLst/>
                  <a:cxnLst>
                    <a:cxn ang="0">
                      <a:pos x="connsiteX0" y="connsiteY0"/>
                    </a:cxn>
                    <a:cxn ang="0">
                      <a:pos x="connsiteX1" y="connsiteY1"/>
                    </a:cxn>
                    <a:cxn ang="0">
                      <a:pos x="connsiteX2" y="connsiteY2"/>
                    </a:cxn>
                    <a:cxn ang="0">
                      <a:pos x="connsiteX3" y="connsiteY3"/>
                    </a:cxn>
                  </a:cxnLst>
                  <a:rect l="l" t="t" r="r" b="b"/>
                  <a:pathLst>
                    <a:path w="1721150" h="517546">
                      <a:moveTo>
                        <a:pt x="0" y="517546"/>
                      </a:moveTo>
                      <a:lnTo>
                        <a:pt x="1128243" y="0"/>
                      </a:lnTo>
                      <a:lnTo>
                        <a:pt x="1721150" y="517546"/>
                      </a:lnTo>
                      <a:lnTo>
                        <a:pt x="0" y="517546"/>
                      </a:lnTo>
                      <a:close/>
                    </a:path>
                  </a:pathLst>
                </a:cu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7" name="Freeform: Shape 26">
                <a:extLst>
                  <a:ext uri="{FF2B5EF4-FFF2-40B4-BE49-F238E27FC236}">
                    <a16:creationId xmlns:a16="http://schemas.microsoft.com/office/drawing/2014/main" id="{96DFB6AF-0ED0-4007-9D6A-63249BBF97B8}"/>
                  </a:ext>
                </a:extLst>
              </p:cNvPr>
              <p:cNvSpPr/>
              <p:nvPr/>
            </p:nvSpPr>
            <p:spPr bwMode="auto">
              <a:xfrm rot="1084436">
                <a:off x="13721512" y="1085822"/>
                <a:ext cx="3673755" cy="1762693"/>
              </a:xfrm>
              <a:custGeom>
                <a:avLst/>
                <a:gdLst>
                  <a:gd name="connsiteX0" fmla="*/ 2961640 w 3673755"/>
                  <a:gd name="connsiteY0" fmla="*/ 1159502 h 1762693"/>
                  <a:gd name="connsiteX1" fmla="*/ 1920959 w 3673755"/>
                  <a:gd name="connsiteY1" fmla="*/ 1671814 h 1762693"/>
                  <a:gd name="connsiteX2" fmla="*/ 3494551 w 3673755"/>
                  <a:gd name="connsiteY2" fmla="*/ 1651896 h 1762693"/>
                  <a:gd name="connsiteX3" fmla="*/ 1749948 w 3673755"/>
                  <a:gd name="connsiteY3" fmla="*/ 144160 h 1762693"/>
                  <a:gd name="connsiteX4" fmla="*/ 148734 w 3673755"/>
                  <a:gd name="connsiteY4" fmla="*/ 1694247 h 1762693"/>
                  <a:gd name="connsiteX5" fmla="*/ 1749948 w 3673755"/>
                  <a:gd name="connsiteY5" fmla="*/ 1673979 h 1762693"/>
                  <a:gd name="connsiteX6" fmla="*/ 1815732 w 3673755"/>
                  <a:gd name="connsiteY6" fmla="*/ 100719 h 1762693"/>
                  <a:gd name="connsiteX7" fmla="*/ 1815732 w 3673755"/>
                  <a:gd name="connsiteY7" fmla="*/ 1650293 h 1762693"/>
                  <a:gd name="connsiteX8" fmla="*/ 2909867 w 3673755"/>
                  <a:gd name="connsiteY8" fmla="*/ 1111666 h 1762693"/>
                  <a:gd name="connsiteX9" fmla="*/ 1803661 w 3673755"/>
                  <a:gd name="connsiteY9" fmla="*/ 0 h 1762693"/>
                  <a:gd name="connsiteX10" fmla="*/ 3590178 w 3673755"/>
                  <a:gd name="connsiteY10" fmla="*/ 1650685 h 1762693"/>
                  <a:gd name="connsiteX11" fmla="*/ 3673755 w 3673755"/>
                  <a:gd name="connsiteY11" fmla="*/ 1724371 h 1762693"/>
                  <a:gd name="connsiteX12" fmla="*/ 0 w 3673755"/>
                  <a:gd name="connsiteY12" fmla="*/ 1762693 h 1762693"/>
                  <a:gd name="connsiteX13" fmla="*/ 57536 w 3673755"/>
                  <a:gd name="connsiteY13" fmla="*/ 1695401 h 1762693"/>
                  <a:gd name="connsiteX14" fmla="*/ 1798259 w 3673755"/>
                  <a:gd name="connsiteY14" fmla="*/ 5846 h 1762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673755" h="1762693">
                    <a:moveTo>
                      <a:pt x="2961640" y="1159502"/>
                    </a:moveTo>
                    <a:lnTo>
                      <a:pt x="1920959" y="1671814"/>
                    </a:lnTo>
                    <a:lnTo>
                      <a:pt x="3494551" y="1651896"/>
                    </a:lnTo>
                    <a:close/>
                    <a:moveTo>
                      <a:pt x="1749948" y="144160"/>
                    </a:moveTo>
                    <a:lnTo>
                      <a:pt x="148734" y="1694247"/>
                    </a:lnTo>
                    <a:lnTo>
                      <a:pt x="1749948" y="1673979"/>
                    </a:lnTo>
                    <a:close/>
                    <a:moveTo>
                      <a:pt x="1815732" y="100719"/>
                    </a:moveTo>
                    <a:lnTo>
                      <a:pt x="1815732" y="1650293"/>
                    </a:lnTo>
                    <a:lnTo>
                      <a:pt x="2909867" y="1111666"/>
                    </a:lnTo>
                    <a:close/>
                    <a:moveTo>
                      <a:pt x="1803661" y="0"/>
                    </a:moveTo>
                    <a:cubicBezTo>
                      <a:pt x="2399166" y="550229"/>
                      <a:pt x="2994672" y="1100456"/>
                      <a:pt x="3590178" y="1650685"/>
                    </a:cubicBezTo>
                    <a:cubicBezTo>
                      <a:pt x="3618037" y="1675247"/>
                      <a:pt x="3645896" y="1699810"/>
                      <a:pt x="3673755" y="1724371"/>
                    </a:cubicBezTo>
                    <a:lnTo>
                      <a:pt x="0" y="1762693"/>
                    </a:lnTo>
                    <a:lnTo>
                      <a:pt x="57536" y="1695401"/>
                    </a:lnTo>
                    <a:lnTo>
                      <a:pt x="1798259" y="5846"/>
                    </a:lnTo>
                    <a:close/>
                  </a:path>
                </a:pathLst>
              </a:cu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25" name="Oval 24">
              <a:extLst>
                <a:ext uri="{FF2B5EF4-FFF2-40B4-BE49-F238E27FC236}">
                  <a16:creationId xmlns:a16="http://schemas.microsoft.com/office/drawing/2014/main" id="{2D9AE606-1D99-4CDC-BF50-869AAFD51524}"/>
                </a:ext>
              </a:extLst>
            </p:cNvPr>
            <p:cNvSpPr/>
            <p:nvPr/>
          </p:nvSpPr>
          <p:spPr bwMode="auto">
            <a:xfrm>
              <a:off x="10070950" y="2577554"/>
              <a:ext cx="38496" cy="38496"/>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53" name="Group 52">
            <a:extLst>
              <a:ext uri="{FF2B5EF4-FFF2-40B4-BE49-F238E27FC236}">
                <a16:creationId xmlns:a16="http://schemas.microsoft.com/office/drawing/2014/main" id="{48C29746-3C18-4714-8B67-8FE0404AA717}"/>
              </a:ext>
            </a:extLst>
          </p:cNvPr>
          <p:cNvGrpSpPr/>
          <p:nvPr userDrawn="1"/>
        </p:nvGrpSpPr>
        <p:grpSpPr>
          <a:xfrm>
            <a:off x="9988208" y="2904614"/>
            <a:ext cx="676830" cy="806086"/>
            <a:chOff x="10360925" y="1869605"/>
            <a:chExt cx="513810" cy="611934"/>
          </a:xfrm>
        </p:grpSpPr>
        <p:sp>
          <p:nvSpPr>
            <p:cNvPr id="51" name="Freeform 128">
              <a:extLst>
                <a:ext uri="{FF2B5EF4-FFF2-40B4-BE49-F238E27FC236}">
                  <a16:creationId xmlns:a16="http://schemas.microsoft.com/office/drawing/2014/main" id="{2A0515F8-9584-4B8A-8585-DD59C46148CB}"/>
                </a:ext>
              </a:extLst>
            </p:cNvPr>
            <p:cNvSpPr>
              <a:spLocks/>
            </p:cNvSpPr>
            <p:nvPr/>
          </p:nvSpPr>
          <p:spPr bwMode="auto">
            <a:xfrm>
              <a:off x="10360925" y="1869605"/>
              <a:ext cx="513810" cy="611934"/>
            </a:xfrm>
            <a:custGeom>
              <a:avLst/>
              <a:gdLst>
                <a:gd name="T0" fmla="*/ 69 w 138"/>
                <a:gd name="T1" fmla="*/ 173 h 173"/>
                <a:gd name="T2" fmla="*/ 69 w 138"/>
                <a:gd name="T3" fmla="*/ 173 h 173"/>
                <a:gd name="T4" fmla="*/ 0 w 138"/>
                <a:gd name="T5" fmla="*/ 77 h 173"/>
                <a:gd name="T6" fmla="*/ 0 w 138"/>
                <a:gd name="T7" fmla="*/ 29 h 173"/>
                <a:gd name="T8" fmla="*/ 4 w 138"/>
                <a:gd name="T9" fmla="*/ 29 h 173"/>
                <a:gd name="T10" fmla="*/ 67 w 138"/>
                <a:gd name="T11" fmla="*/ 2 h 173"/>
                <a:gd name="T12" fmla="*/ 69 w 138"/>
                <a:gd name="T13" fmla="*/ 0 h 173"/>
                <a:gd name="T14" fmla="*/ 72 w 138"/>
                <a:gd name="T15" fmla="*/ 2 h 173"/>
                <a:gd name="T16" fmla="*/ 135 w 138"/>
                <a:gd name="T17" fmla="*/ 29 h 173"/>
                <a:gd name="T18" fmla="*/ 138 w 138"/>
                <a:gd name="T19" fmla="*/ 29 h 173"/>
                <a:gd name="T20" fmla="*/ 138 w 138"/>
                <a:gd name="T21" fmla="*/ 78 h 173"/>
                <a:gd name="T22" fmla="*/ 69 w 138"/>
                <a:gd name="T23" fmla="*/ 17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8" h="173">
                  <a:moveTo>
                    <a:pt x="69" y="173"/>
                  </a:moveTo>
                  <a:cubicBezTo>
                    <a:pt x="69" y="173"/>
                    <a:pt x="69" y="173"/>
                    <a:pt x="69" y="173"/>
                  </a:cubicBezTo>
                  <a:cubicBezTo>
                    <a:pt x="50" y="173"/>
                    <a:pt x="0" y="140"/>
                    <a:pt x="0" y="77"/>
                  </a:cubicBezTo>
                  <a:cubicBezTo>
                    <a:pt x="0" y="29"/>
                    <a:pt x="0" y="29"/>
                    <a:pt x="0" y="29"/>
                  </a:cubicBezTo>
                  <a:cubicBezTo>
                    <a:pt x="4" y="29"/>
                    <a:pt x="4" y="29"/>
                    <a:pt x="4" y="29"/>
                  </a:cubicBezTo>
                  <a:cubicBezTo>
                    <a:pt x="4" y="29"/>
                    <a:pt x="35" y="32"/>
                    <a:pt x="67" y="2"/>
                  </a:cubicBezTo>
                  <a:cubicBezTo>
                    <a:pt x="69" y="0"/>
                    <a:pt x="69" y="0"/>
                    <a:pt x="69" y="0"/>
                  </a:cubicBezTo>
                  <a:cubicBezTo>
                    <a:pt x="72" y="2"/>
                    <a:pt x="72" y="2"/>
                    <a:pt x="72" y="2"/>
                  </a:cubicBezTo>
                  <a:cubicBezTo>
                    <a:pt x="106" y="29"/>
                    <a:pt x="135" y="29"/>
                    <a:pt x="135" y="29"/>
                  </a:cubicBezTo>
                  <a:cubicBezTo>
                    <a:pt x="138" y="29"/>
                    <a:pt x="138" y="29"/>
                    <a:pt x="138" y="29"/>
                  </a:cubicBezTo>
                  <a:cubicBezTo>
                    <a:pt x="138" y="78"/>
                    <a:pt x="138" y="78"/>
                    <a:pt x="138" y="78"/>
                  </a:cubicBezTo>
                  <a:cubicBezTo>
                    <a:pt x="138" y="140"/>
                    <a:pt x="88" y="173"/>
                    <a:pt x="69" y="173"/>
                  </a:cubicBez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52" name="check">
              <a:extLst>
                <a:ext uri="{FF2B5EF4-FFF2-40B4-BE49-F238E27FC236}">
                  <a16:creationId xmlns:a16="http://schemas.microsoft.com/office/drawing/2014/main" id="{9DDE635B-6509-4AA2-B1F5-2ED3DE273026}"/>
                </a:ext>
              </a:extLst>
            </p:cNvPr>
            <p:cNvSpPr>
              <a:spLocks noChangeAspect="1"/>
            </p:cNvSpPr>
            <p:nvPr/>
          </p:nvSpPr>
          <p:spPr bwMode="auto">
            <a:xfrm>
              <a:off x="10515895" y="2103594"/>
              <a:ext cx="203870" cy="143956"/>
            </a:xfrm>
            <a:custGeom>
              <a:avLst/>
              <a:gdLst>
                <a:gd name="T0" fmla="*/ 245 w 245"/>
                <a:gd name="T1" fmla="*/ 0 h 173"/>
                <a:gd name="T2" fmla="*/ 73 w 245"/>
                <a:gd name="T3" fmla="*/ 173 h 173"/>
                <a:gd name="T4" fmla="*/ 0 w 245"/>
                <a:gd name="T5" fmla="*/ 101 h 173"/>
              </a:gdLst>
              <a:ahLst/>
              <a:cxnLst>
                <a:cxn ang="0">
                  <a:pos x="T0" y="T1"/>
                </a:cxn>
                <a:cxn ang="0">
                  <a:pos x="T2" y="T3"/>
                </a:cxn>
                <a:cxn ang="0">
                  <a:pos x="T4" y="T5"/>
                </a:cxn>
              </a:cxnLst>
              <a:rect l="0" t="0" r="r" b="b"/>
              <a:pathLst>
                <a:path w="245" h="173">
                  <a:moveTo>
                    <a:pt x="245" y="0"/>
                  </a:moveTo>
                  <a:lnTo>
                    <a:pt x="73" y="173"/>
                  </a:lnTo>
                  <a:lnTo>
                    <a:pt x="0" y="101"/>
                  </a:lnTo>
                </a:path>
              </a:pathLst>
            </a:custGeom>
            <a:noFill/>
            <a:ln w="28575" cap="sq">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89642" tIns="44821" rIns="89642" bIns="448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82" b="0" i="0" u="none" strike="noStrike" kern="1200" cap="none" spc="0" normalizeH="0" baseline="0" noProof="0">
                <a:ln>
                  <a:solidFill>
                    <a:srgbClr val="50E6FF"/>
                  </a:solidFill>
                </a:ln>
                <a:solidFill>
                  <a:srgbClr val="FFFFFF"/>
                </a:solidFill>
                <a:effectLst/>
                <a:uLnTx/>
                <a:uFillTx/>
                <a:latin typeface="Segoe UI"/>
                <a:ea typeface="+mn-ea"/>
                <a:cs typeface="+mn-cs"/>
              </a:endParaRPr>
            </a:p>
          </p:txBody>
        </p:sp>
      </p:grpSp>
      <p:grpSp>
        <p:nvGrpSpPr>
          <p:cNvPr id="95" name="Group 94">
            <a:extLst>
              <a:ext uri="{FF2B5EF4-FFF2-40B4-BE49-F238E27FC236}">
                <a16:creationId xmlns:a16="http://schemas.microsoft.com/office/drawing/2014/main" id="{43FFE3D1-4751-42F9-83F3-070D7C8A28D5}"/>
              </a:ext>
            </a:extLst>
          </p:cNvPr>
          <p:cNvGrpSpPr/>
          <p:nvPr userDrawn="1"/>
        </p:nvGrpSpPr>
        <p:grpSpPr>
          <a:xfrm>
            <a:off x="7065062" y="2946916"/>
            <a:ext cx="909435" cy="721482"/>
            <a:chOff x="4262868" y="2183779"/>
            <a:chExt cx="909435" cy="721482"/>
          </a:xfrm>
        </p:grpSpPr>
        <p:sp>
          <p:nvSpPr>
            <p:cNvPr id="55" name="Arrow: Bent 22">
              <a:extLst>
                <a:ext uri="{FF2B5EF4-FFF2-40B4-BE49-F238E27FC236}">
                  <a16:creationId xmlns:a16="http://schemas.microsoft.com/office/drawing/2014/main" id="{F31B69A7-78DF-45F3-8771-36ACE038A37D}"/>
                </a:ext>
              </a:extLst>
            </p:cNvPr>
            <p:cNvSpPr/>
            <p:nvPr/>
          </p:nvSpPr>
          <p:spPr bwMode="auto">
            <a:xfrm rot="16200000">
              <a:off x="4397652" y="2468630"/>
              <a:ext cx="106041" cy="164625"/>
            </a:xfrm>
            <a:custGeom>
              <a:avLst/>
              <a:gdLst>
                <a:gd name="connsiteX0" fmla="*/ 0 w 306806"/>
                <a:gd name="connsiteY0" fmla="*/ 0 h 442882"/>
                <a:gd name="connsiteX1" fmla="*/ 306806 w 306806"/>
                <a:gd name="connsiteY1" fmla="*/ 0 h 442882"/>
                <a:gd name="connsiteX2" fmla="*/ 306806 w 306806"/>
                <a:gd name="connsiteY2" fmla="*/ 442882 h 442882"/>
                <a:gd name="connsiteX3" fmla="*/ 0 w 306806"/>
                <a:gd name="connsiteY3" fmla="*/ 442882 h 442882"/>
                <a:gd name="connsiteX4" fmla="*/ 0 w 306806"/>
                <a:gd name="connsiteY4" fmla="*/ 0 h 442882"/>
                <a:gd name="connsiteX0" fmla="*/ 306806 w 398246"/>
                <a:gd name="connsiteY0" fmla="*/ 442882 h 534322"/>
                <a:gd name="connsiteX1" fmla="*/ 0 w 398246"/>
                <a:gd name="connsiteY1" fmla="*/ 442882 h 534322"/>
                <a:gd name="connsiteX2" fmla="*/ 0 w 398246"/>
                <a:gd name="connsiteY2" fmla="*/ 0 h 534322"/>
                <a:gd name="connsiteX3" fmla="*/ 306806 w 398246"/>
                <a:gd name="connsiteY3" fmla="*/ 0 h 534322"/>
                <a:gd name="connsiteX4" fmla="*/ 398246 w 398246"/>
                <a:gd name="connsiteY4" fmla="*/ 534322 h 534322"/>
                <a:gd name="connsiteX0" fmla="*/ 0 w 398246"/>
                <a:gd name="connsiteY0" fmla="*/ 442882 h 534322"/>
                <a:gd name="connsiteX1" fmla="*/ 0 w 398246"/>
                <a:gd name="connsiteY1" fmla="*/ 0 h 534322"/>
                <a:gd name="connsiteX2" fmla="*/ 306806 w 398246"/>
                <a:gd name="connsiteY2" fmla="*/ 0 h 534322"/>
                <a:gd name="connsiteX3" fmla="*/ 398246 w 398246"/>
                <a:gd name="connsiteY3" fmla="*/ 534322 h 534322"/>
                <a:gd name="connsiteX0" fmla="*/ 0 w 306806"/>
                <a:gd name="connsiteY0" fmla="*/ 442882 h 442882"/>
                <a:gd name="connsiteX1" fmla="*/ 0 w 306806"/>
                <a:gd name="connsiteY1" fmla="*/ 0 h 442882"/>
                <a:gd name="connsiteX2" fmla="*/ 306806 w 306806"/>
                <a:gd name="connsiteY2" fmla="*/ 0 h 442882"/>
              </a:gdLst>
              <a:ahLst/>
              <a:cxnLst>
                <a:cxn ang="0">
                  <a:pos x="connsiteX0" y="connsiteY0"/>
                </a:cxn>
                <a:cxn ang="0">
                  <a:pos x="connsiteX1" y="connsiteY1"/>
                </a:cxn>
                <a:cxn ang="0">
                  <a:pos x="connsiteX2" y="connsiteY2"/>
                </a:cxn>
              </a:cxnLst>
              <a:rect l="l" t="t" r="r" b="b"/>
              <a:pathLst>
                <a:path w="306806" h="442882">
                  <a:moveTo>
                    <a:pt x="0" y="442882"/>
                  </a:moveTo>
                  <a:lnTo>
                    <a:pt x="0" y="0"/>
                  </a:lnTo>
                  <a:lnTo>
                    <a:pt x="306806" y="0"/>
                  </a:lnTo>
                </a:path>
              </a:pathLst>
            </a:custGeom>
            <a:noFill/>
            <a:ln w="19050" cap="sq">
              <a:solidFill>
                <a:schemeClr val="accent1">
                  <a:lumMod val="60000"/>
                  <a:lumOff val="40000"/>
                </a:schemeClr>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85695" marR="0" lvl="0" indent="-285695" algn="l" defTabSz="932293"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a:ln>
                  <a:noFill/>
                </a:ln>
                <a:solidFill>
                  <a:srgbClr val="505050"/>
                </a:solidFill>
                <a:effectLst/>
                <a:uLnTx/>
                <a:uFillTx/>
                <a:latin typeface="Segoe UI Semilight"/>
                <a:ea typeface="Segoe UI" pitchFamily="34" charset="0"/>
                <a:cs typeface="Segoe UI" pitchFamily="34" charset="0"/>
              </a:endParaRPr>
            </a:p>
          </p:txBody>
        </p:sp>
        <p:sp>
          <p:nvSpPr>
            <p:cNvPr id="56" name="Arrow: Bent 24">
              <a:extLst>
                <a:ext uri="{FF2B5EF4-FFF2-40B4-BE49-F238E27FC236}">
                  <a16:creationId xmlns:a16="http://schemas.microsoft.com/office/drawing/2014/main" id="{8200DDF9-CF34-45B3-93DD-0B2B81F633E4}"/>
                </a:ext>
              </a:extLst>
            </p:cNvPr>
            <p:cNvSpPr/>
            <p:nvPr/>
          </p:nvSpPr>
          <p:spPr bwMode="auto">
            <a:xfrm rot="16200000">
              <a:off x="4803569" y="2731149"/>
              <a:ext cx="92731" cy="211516"/>
            </a:xfrm>
            <a:custGeom>
              <a:avLst/>
              <a:gdLst>
                <a:gd name="connsiteX0" fmla="*/ 0 w 228567"/>
                <a:gd name="connsiteY0" fmla="*/ 0 h 569032"/>
                <a:gd name="connsiteX1" fmla="*/ 228567 w 228567"/>
                <a:gd name="connsiteY1" fmla="*/ 0 h 569032"/>
                <a:gd name="connsiteX2" fmla="*/ 228567 w 228567"/>
                <a:gd name="connsiteY2" fmla="*/ 569032 h 569032"/>
                <a:gd name="connsiteX3" fmla="*/ 0 w 228567"/>
                <a:gd name="connsiteY3" fmla="*/ 569032 h 569032"/>
                <a:gd name="connsiteX4" fmla="*/ 0 w 228567"/>
                <a:gd name="connsiteY4" fmla="*/ 0 h 569032"/>
                <a:gd name="connsiteX0" fmla="*/ 228567 w 320007"/>
                <a:gd name="connsiteY0" fmla="*/ 569032 h 660472"/>
                <a:gd name="connsiteX1" fmla="*/ 0 w 320007"/>
                <a:gd name="connsiteY1" fmla="*/ 569032 h 660472"/>
                <a:gd name="connsiteX2" fmla="*/ 0 w 320007"/>
                <a:gd name="connsiteY2" fmla="*/ 0 h 660472"/>
                <a:gd name="connsiteX3" fmla="*/ 228567 w 320007"/>
                <a:gd name="connsiteY3" fmla="*/ 0 h 660472"/>
                <a:gd name="connsiteX4" fmla="*/ 320007 w 320007"/>
                <a:gd name="connsiteY4" fmla="*/ 660472 h 660472"/>
                <a:gd name="connsiteX0" fmla="*/ 0 w 320007"/>
                <a:gd name="connsiteY0" fmla="*/ 569032 h 660472"/>
                <a:gd name="connsiteX1" fmla="*/ 0 w 320007"/>
                <a:gd name="connsiteY1" fmla="*/ 0 h 660472"/>
                <a:gd name="connsiteX2" fmla="*/ 228567 w 320007"/>
                <a:gd name="connsiteY2" fmla="*/ 0 h 660472"/>
                <a:gd name="connsiteX3" fmla="*/ 320007 w 320007"/>
                <a:gd name="connsiteY3" fmla="*/ 660472 h 660472"/>
                <a:gd name="connsiteX0" fmla="*/ 0 w 228567"/>
                <a:gd name="connsiteY0" fmla="*/ 569032 h 569032"/>
                <a:gd name="connsiteX1" fmla="*/ 0 w 228567"/>
                <a:gd name="connsiteY1" fmla="*/ 0 h 569032"/>
                <a:gd name="connsiteX2" fmla="*/ 228567 w 228567"/>
                <a:gd name="connsiteY2" fmla="*/ 0 h 569032"/>
              </a:gdLst>
              <a:ahLst/>
              <a:cxnLst>
                <a:cxn ang="0">
                  <a:pos x="connsiteX0" y="connsiteY0"/>
                </a:cxn>
                <a:cxn ang="0">
                  <a:pos x="connsiteX1" y="connsiteY1"/>
                </a:cxn>
                <a:cxn ang="0">
                  <a:pos x="connsiteX2" y="connsiteY2"/>
                </a:cxn>
              </a:cxnLst>
              <a:rect l="l" t="t" r="r" b="b"/>
              <a:pathLst>
                <a:path w="228567" h="569032">
                  <a:moveTo>
                    <a:pt x="0" y="569032"/>
                  </a:moveTo>
                  <a:lnTo>
                    <a:pt x="0" y="0"/>
                  </a:lnTo>
                  <a:lnTo>
                    <a:pt x="228567" y="0"/>
                  </a:lnTo>
                </a:path>
              </a:pathLst>
            </a:custGeom>
            <a:noFill/>
            <a:ln w="19050" cap="sq">
              <a:solidFill>
                <a:schemeClr val="accent1">
                  <a:lumMod val="60000"/>
                  <a:lumOff val="40000"/>
                </a:schemeClr>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85695" marR="0" lvl="0" indent="-285695" algn="l" defTabSz="932293"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a:ln>
                  <a:noFill/>
                </a:ln>
                <a:solidFill>
                  <a:srgbClr val="505050"/>
                </a:solidFill>
                <a:effectLst/>
                <a:uLnTx/>
                <a:uFillTx/>
                <a:latin typeface="Segoe UI Semilight"/>
                <a:ea typeface="Segoe UI" pitchFamily="34" charset="0"/>
                <a:cs typeface="Segoe UI" pitchFamily="34" charset="0"/>
              </a:endParaRPr>
            </a:p>
          </p:txBody>
        </p:sp>
        <p:sp>
          <p:nvSpPr>
            <p:cNvPr id="57" name="Arrow: Bent 76">
              <a:extLst>
                <a:ext uri="{FF2B5EF4-FFF2-40B4-BE49-F238E27FC236}">
                  <a16:creationId xmlns:a16="http://schemas.microsoft.com/office/drawing/2014/main" id="{E5E0C78A-0848-4C86-838C-B667ECE01E1F}"/>
                </a:ext>
              </a:extLst>
            </p:cNvPr>
            <p:cNvSpPr/>
            <p:nvPr/>
          </p:nvSpPr>
          <p:spPr bwMode="auto">
            <a:xfrm rot="5400000">
              <a:off x="4661716" y="2163798"/>
              <a:ext cx="290763" cy="529173"/>
            </a:xfrm>
            <a:custGeom>
              <a:avLst/>
              <a:gdLst>
                <a:gd name="connsiteX0" fmla="*/ 0 w 920098"/>
                <a:gd name="connsiteY0" fmla="*/ 0 h 1506443"/>
                <a:gd name="connsiteX1" fmla="*/ 920098 w 920098"/>
                <a:gd name="connsiteY1" fmla="*/ 0 h 1506443"/>
                <a:gd name="connsiteX2" fmla="*/ 920098 w 920098"/>
                <a:gd name="connsiteY2" fmla="*/ 1506443 h 1506443"/>
                <a:gd name="connsiteX3" fmla="*/ 0 w 920098"/>
                <a:gd name="connsiteY3" fmla="*/ 1506443 h 1506443"/>
                <a:gd name="connsiteX4" fmla="*/ 0 w 920098"/>
                <a:gd name="connsiteY4" fmla="*/ 0 h 1506443"/>
                <a:gd name="connsiteX0" fmla="*/ 920098 w 1011538"/>
                <a:gd name="connsiteY0" fmla="*/ 1506443 h 1597883"/>
                <a:gd name="connsiteX1" fmla="*/ 0 w 1011538"/>
                <a:gd name="connsiteY1" fmla="*/ 1506443 h 1597883"/>
                <a:gd name="connsiteX2" fmla="*/ 0 w 1011538"/>
                <a:gd name="connsiteY2" fmla="*/ 0 h 1597883"/>
                <a:gd name="connsiteX3" fmla="*/ 920098 w 1011538"/>
                <a:gd name="connsiteY3" fmla="*/ 0 h 1597883"/>
                <a:gd name="connsiteX4" fmla="*/ 1011538 w 1011538"/>
                <a:gd name="connsiteY4" fmla="*/ 1597883 h 1597883"/>
                <a:gd name="connsiteX0" fmla="*/ 0 w 1011538"/>
                <a:gd name="connsiteY0" fmla="*/ 1506443 h 1597883"/>
                <a:gd name="connsiteX1" fmla="*/ 0 w 1011538"/>
                <a:gd name="connsiteY1" fmla="*/ 0 h 1597883"/>
                <a:gd name="connsiteX2" fmla="*/ 920098 w 1011538"/>
                <a:gd name="connsiteY2" fmla="*/ 0 h 1597883"/>
                <a:gd name="connsiteX3" fmla="*/ 1011538 w 1011538"/>
                <a:gd name="connsiteY3" fmla="*/ 1597883 h 1597883"/>
                <a:gd name="connsiteX0" fmla="*/ 0 w 920098"/>
                <a:gd name="connsiteY0" fmla="*/ 1506443 h 1506443"/>
                <a:gd name="connsiteX1" fmla="*/ 0 w 920098"/>
                <a:gd name="connsiteY1" fmla="*/ 0 h 1506443"/>
                <a:gd name="connsiteX2" fmla="*/ 920098 w 920098"/>
                <a:gd name="connsiteY2" fmla="*/ 0 h 1506443"/>
              </a:gdLst>
              <a:ahLst/>
              <a:cxnLst>
                <a:cxn ang="0">
                  <a:pos x="connsiteX0" y="connsiteY0"/>
                </a:cxn>
                <a:cxn ang="0">
                  <a:pos x="connsiteX1" y="connsiteY1"/>
                </a:cxn>
                <a:cxn ang="0">
                  <a:pos x="connsiteX2" y="connsiteY2"/>
                </a:cxn>
              </a:cxnLst>
              <a:rect l="l" t="t" r="r" b="b"/>
              <a:pathLst>
                <a:path w="920098" h="1506443">
                  <a:moveTo>
                    <a:pt x="0" y="1506443"/>
                  </a:moveTo>
                  <a:lnTo>
                    <a:pt x="0" y="0"/>
                  </a:lnTo>
                  <a:lnTo>
                    <a:pt x="920098" y="0"/>
                  </a:lnTo>
                </a:path>
              </a:pathLst>
            </a:custGeom>
            <a:noFill/>
            <a:ln w="19050" cap="sq">
              <a:solidFill>
                <a:schemeClr val="accent1">
                  <a:lumMod val="60000"/>
                  <a:lumOff val="40000"/>
                </a:schemeClr>
              </a:solidFill>
              <a:prstDash val="solid"/>
              <a:miter lim="800000"/>
              <a:headEnd type="triangle" w="med" len="med"/>
              <a:tailEnd type="none" w="med" len="med"/>
            </a:ln>
            <a:extLst>
              <a:ext uri="{909E8E84-426E-40DD-AFC4-6F175D3DCCD1}">
                <a14:hiddenFill xmlns:a14="http://schemas.microsoft.com/office/drawing/2010/main">
                  <a:noFill/>
                </a14:hiddenFill>
              </a:ext>
            </a:ex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285695" marR="0" lvl="0" indent="-285695" algn="l" defTabSz="932293"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400" b="0" i="0" u="none" strike="noStrike" kern="0" cap="none" spc="0" normalizeH="0" baseline="0" noProof="0">
                <a:ln>
                  <a:noFill/>
                </a:ln>
                <a:solidFill>
                  <a:srgbClr val="505050"/>
                </a:solidFill>
                <a:effectLst/>
                <a:uLnTx/>
                <a:uFillTx/>
                <a:latin typeface="Segoe UI Semilight"/>
                <a:ea typeface="Segoe UI" pitchFamily="34" charset="0"/>
                <a:cs typeface="Segoe UI" pitchFamily="34" charset="0"/>
              </a:endParaRPr>
            </a:p>
          </p:txBody>
        </p:sp>
        <p:sp>
          <p:nvSpPr>
            <p:cNvPr id="58" name="Rectangle 57">
              <a:extLst>
                <a:ext uri="{FF2B5EF4-FFF2-40B4-BE49-F238E27FC236}">
                  <a16:creationId xmlns:a16="http://schemas.microsoft.com/office/drawing/2014/main" id="{19721FB2-7138-4FCE-BBA9-4DD6AB59C018}"/>
                </a:ext>
              </a:extLst>
            </p:cNvPr>
            <p:cNvSpPr/>
            <p:nvPr/>
          </p:nvSpPr>
          <p:spPr bwMode="auto">
            <a:xfrm>
              <a:off x="4542512" y="2409446"/>
              <a:ext cx="73794" cy="83144"/>
            </a:xfrm>
            <a:prstGeom prst="rect">
              <a:avLst/>
            </a:prstGeom>
            <a:solidFill>
              <a:srgbClr val="0078D4"/>
            </a:solidFill>
            <a:ln w="12700" cap="sq">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59" name="Rectangle 58">
              <a:extLst>
                <a:ext uri="{FF2B5EF4-FFF2-40B4-BE49-F238E27FC236}">
                  <a16:creationId xmlns:a16="http://schemas.microsoft.com/office/drawing/2014/main" id="{10A63D7B-2FDE-4DED-85FF-1EF546410461}"/>
                </a:ext>
              </a:extLst>
            </p:cNvPr>
            <p:cNvSpPr/>
            <p:nvPr/>
          </p:nvSpPr>
          <p:spPr bwMode="auto">
            <a:xfrm>
              <a:off x="4649998" y="2409446"/>
              <a:ext cx="73794" cy="83144"/>
            </a:xfrm>
            <a:prstGeom prst="rect">
              <a:avLst/>
            </a:prstGeom>
            <a:solidFill>
              <a:srgbClr val="0078D4"/>
            </a:solidFill>
            <a:ln w="12700" cap="sq">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0" name="Rectangle 59">
              <a:extLst>
                <a:ext uri="{FF2B5EF4-FFF2-40B4-BE49-F238E27FC236}">
                  <a16:creationId xmlns:a16="http://schemas.microsoft.com/office/drawing/2014/main" id="{0CA2CD59-914C-452F-8365-6B24A01380A6}"/>
                </a:ext>
              </a:extLst>
            </p:cNvPr>
            <p:cNvSpPr/>
            <p:nvPr/>
          </p:nvSpPr>
          <p:spPr bwMode="auto">
            <a:xfrm>
              <a:off x="4762482" y="2409446"/>
              <a:ext cx="73794" cy="83144"/>
            </a:xfrm>
            <a:prstGeom prst="rect">
              <a:avLst/>
            </a:prstGeom>
            <a:solidFill>
              <a:srgbClr val="0078D4"/>
            </a:solidFill>
            <a:ln w="12700" cap="sq">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1" name="Rectangle 60">
              <a:extLst>
                <a:ext uri="{FF2B5EF4-FFF2-40B4-BE49-F238E27FC236}">
                  <a16:creationId xmlns:a16="http://schemas.microsoft.com/office/drawing/2014/main" id="{85B8CF8B-0BBB-4641-A127-B04DA519EC34}"/>
                </a:ext>
              </a:extLst>
            </p:cNvPr>
            <p:cNvSpPr/>
            <p:nvPr/>
          </p:nvSpPr>
          <p:spPr bwMode="auto">
            <a:xfrm>
              <a:off x="4542512" y="2533001"/>
              <a:ext cx="73794" cy="83144"/>
            </a:xfrm>
            <a:prstGeom prst="rect">
              <a:avLst/>
            </a:prstGeom>
            <a:solidFill>
              <a:srgbClr val="0078D4"/>
            </a:solidFill>
            <a:ln w="12700" cap="sq">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2" name="Rectangle 61">
              <a:extLst>
                <a:ext uri="{FF2B5EF4-FFF2-40B4-BE49-F238E27FC236}">
                  <a16:creationId xmlns:a16="http://schemas.microsoft.com/office/drawing/2014/main" id="{E6F0EF1F-3C23-4827-8577-ED04AEEBBDDC}"/>
                </a:ext>
              </a:extLst>
            </p:cNvPr>
            <p:cNvSpPr/>
            <p:nvPr/>
          </p:nvSpPr>
          <p:spPr bwMode="auto">
            <a:xfrm>
              <a:off x="4649998" y="2533001"/>
              <a:ext cx="73794" cy="83144"/>
            </a:xfrm>
            <a:prstGeom prst="rect">
              <a:avLst/>
            </a:prstGeom>
            <a:solidFill>
              <a:srgbClr val="50E6FF"/>
            </a:solidFill>
            <a:ln w="6350" cap="sq">
              <a:solidFill>
                <a:schemeClr val="accent1">
                  <a:lumMod val="60000"/>
                  <a:lumOff val="40000"/>
                </a:schemeClr>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3" name="Rectangle 62">
              <a:extLst>
                <a:ext uri="{FF2B5EF4-FFF2-40B4-BE49-F238E27FC236}">
                  <a16:creationId xmlns:a16="http://schemas.microsoft.com/office/drawing/2014/main" id="{27221916-C3DF-4BE5-AA77-B270C9B42B12}"/>
                </a:ext>
              </a:extLst>
            </p:cNvPr>
            <p:cNvSpPr/>
            <p:nvPr/>
          </p:nvSpPr>
          <p:spPr bwMode="auto">
            <a:xfrm>
              <a:off x="4762482" y="2533001"/>
              <a:ext cx="73794" cy="83144"/>
            </a:xfrm>
            <a:prstGeom prst="rect">
              <a:avLst/>
            </a:prstGeom>
            <a:solidFill>
              <a:srgbClr val="50E6FF"/>
            </a:solidFill>
            <a:ln w="6350" cap="sq">
              <a:solidFill>
                <a:schemeClr val="accent1">
                  <a:lumMod val="60000"/>
                  <a:lumOff val="40000"/>
                </a:schemeClr>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4" name="Rectangle 63">
              <a:extLst>
                <a:ext uri="{FF2B5EF4-FFF2-40B4-BE49-F238E27FC236}">
                  <a16:creationId xmlns:a16="http://schemas.microsoft.com/office/drawing/2014/main" id="{AB1DD898-F3FF-4481-9E22-5AD0FED8D3CC}"/>
                </a:ext>
              </a:extLst>
            </p:cNvPr>
            <p:cNvSpPr/>
            <p:nvPr/>
          </p:nvSpPr>
          <p:spPr bwMode="auto">
            <a:xfrm>
              <a:off x="4542512" y="2659361"/>
              <a:ext cx="73794" cy="83144"/>
            </a:xfrm>
            <a:prstGeom prst="rect">
              <a:avLst/>
            </a:prstGeom>
            <a:solidFill>
              <a:srgbClr val="0078D4"/>
            </a:solidFill>
            <a:ln w="12700" cap="sq">
              <a:no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5" name="Rectangle 64">
              <a:extLst>
                <a:ext uri="{FF2B5EF4-FFF2-40B4-BE49-F238E27FC236}">
                  <a16:creationId xmlns:a16="http://schemas.microsoft.com/office/drawing/2014/main" id="{87D6CFD7-CF81-4435-8900-32F759AF4C79}"/>
                </a:ext>
              </a:extLst>
            </p:cNvPr>
            <p:cNvSpPr/>
            <p:nvPr/>
          </p:nvSpPr>
          <p:spPr bwMode="auto">
            <a:xfrm>
              <a:off x="4649998" y="2659361"/>
              <a:ext cx="73794" cy="83144"/>
            </a:xfrm>
            <a:prstGeom prst="rect">
              <a:avLst/>
            </a:prstGeom>
            <a:solidFill>
              <a:srgbClr val="50E6FF"/>
            </a:solidFill>
            <a:ln w="6350" cap="sq">
              <a:solidFill>
                <a:schemeClr val="accent1">
                  <a:lumMod val="60000"/>
                  <a:lumOff val="40000"/>
                </a:schemeClr>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6" name="Rectangle 65">
              <a:extLst>
                <a:ext uri="{FF2B5EF4-FFF2-40B4-BE49-F238E27FC236}">
                  <a16:creationId xmlns:a16="http://schemas.microsoft.com/office/drawing/2014/main" id="{248284E4-608D-43F6-8E19-DA2183749DA1}"/>
                </a:ext>
              </a:extLst>
            </p:cNvPr>
            <p:cNvSpPr/>
            <p:nvPr/>
          </p:nvSpPr>
          <p:spPr bwMode="auto">
            <a:xfrm>
              <a:off x="4762482" y="2659361"/>
              <a:ext cx="73794" cy="83144"/>
            </a:xfrm>
            <a:prstGeom prst="rect">
              <a:avLst/>
            </a:prstGeom>
            <a:solidFill>
              <a:srgbClr val="50E6FF"/>
            </a:solidFill>
            <a:ln w="6350" cap="sq">
              <a:solidFill>
                <a:schemeClr val="accent1">
                  <a:lumMod val="60000"/>
                  <a:lumOff val="40000"/>
                </a:schemeClr>
              </a:solidFill>
              <a:prstDash val="solid"/>
              <a:miter lim="800000"/>
              <a:headEnd/>
              <a:tailEnd/>
            </a:ln>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sp>
          <p:nvSpPr>
            <p:cNvPr id="67" name="Rectangle 66">
              <a:extLst>
                <a:ext uri="{FF2B5EF4-FFF2-40B4-BE49-F238E27FC236}">
                  <a16:creationId xmlns:a16="http://schemas.microsoft.com/office/drawing/2014/main" id="{683342F8-83D2-4D1D-8B02-CF4BE6958AB3}"/>
                </a:ext>
              </a:extLst>
            </p:cNvPr>
            <p:cNvSpPr/>
            <p:nvPr/>
          </p:nvSpPr>
          <p:spPr bwMode="auto">
            <a:xfrm>
              <a:off x="4631082" y="2512568"/>
              <a:ext cx="224300" cy="252475"/>
            </a:xfrm>
            <a:prstGeom prst="rect">
              <a:avLst/>
            </a:prstGeom>
            <a:noFill/>
            <a:ln w="3175" cap="sq">
              <a:solidFill>
                <a:schemeClr val="accent2">
                  <a:lumMod val="75000"/>
                </a:schemeClr>
              </a:solidFill>
              <a:prstDash val="sysDash"/>
              <a:miter lim="800000"/>
              <a:headEnd/>
              <a:tailEnd/>
            </a:ln>
            <a:extLst>
              <a:ext uri="{909E8E84-426E-40DD-AFC4-6F175D3DCCD1}">
                <a14:hiddenFill xmlns:a14="http://schemas.microsoft.com/office/drawing/2010/main">
                  <a:noFill/>
                </a14:hiddenFill>
              </a:ext>
            </a:extLst>
          </p:spPr>
          <p:txBody>
            <a:bodyPr rot="0" spcFirstLastPara="0" vertOverflow="overflow" horzOverflow="overflow" vert="horz" wrap="square" lIns="91427" tIns="45713" rIns="91427" bIns="45713" numCol="1" spcCol="0" rtlCol="0" fromWordArt="0" anchor="t" anchorCtr="0" forceAA="0" compatLnSpc="1">
              <a:prstTxWarp prst="textNoShape">
                <a:avLst/>
              </a:prstTxWarp>
              <a:no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latin typeface="Segoe UI Semilight"/>
                <a:ea typeface="MS PGothic" charset="0"/>
                <a:cs typeface="+mn-cs"/>
              </a:endParaRPr>
            </a:p>
          </p:txBody>
        </p:sp>
        <p:cxnSp>
          <p:nvCxnSpPr>
            <p:cNvPr id="68" name="Straight Connector 67">
              <a:extLst>
                <a:ext uri="{FF2B5EF4-FFF2-40B4-BE49-F238E27FC236}">
                  <a16:creationId xmlns:a16="http://schemas.microsoft.com/office/drawing/2014/main" id="{51887851-B14E-45B1-9C85-DA7492F639D1}"/>
                </a:ext>
              </a:extLst>
            </p:cNvPr>
            <p:cNvCxnSpPr>
              <a:cxnSpLocks/>
              <a:stCxn id="65" idx="3"/>
              <a:endCxn id="66" idx="1"/>
            </p:cNvCxnSpPr>
            <p:nvPr/>
          </p:nvCxnSpPr>
          <p:spPr>
            <a:xfrm>
              <a:off x="4723793" y="2574570"/>
              <a:ext cx="35639" cy="0"/>
            </a:xfrm>
            <a:prstGeom prst="line">
              <a:avLst/>
            </a:prstGeom>
            <a:noFill/>
            <a:ln w="9525" cap="sq">
              <a:solidFill>
                <a:schemeClr val="accent1">
                  <a:lumMod val="60000"/>
                  <a:lumOff val="40000"/>
                </a:schemeClr>
              </a:solidFill>
              <a:prstDash val="solid"/>
              <a:miter lim="800000"/>
              <a:headEnd/>
              <a:tailEnd/>
            </a:ln>
            <a:extLst>
              <a:ext uri="{909E8E84-426E-40DD-AFC4-6F175D3DCCD1}">
                <a14:hiddenFill xmlns:a14="http://schemas.microsoft.com/office/drawing/2010/main">
                  <a:noFill/>
                </a14:hiddenFill>
              </a:ext>
            </a:extLst>
          </p:spPr>
        </p:cxnSp>
        <p:cxnSp>
          <p:nvCxnSpPr>
            <p:cNvPr id="69" name="Straight Connector 68">
              <a:extLst>
                <a:ext uri="{FF2B5EF4-FFF2-40B4-BE49-F238E27FC236}">
                  <a16:creationId xmlns:a16="http://schemas.microsoft.com/office/drawing/2014/main" id="{22F4E327-FC3B-4CB2-917A-711D09A6178F}"/>
                </a:ext>
              </a:extLst>
            </p:cNvPr>
            <p:cNvCxnSpPr>
              <a:cxnSpLocks/>
              <a:stCxn id="68" idx="3"/>
              <a:endCxn id="69" idx="1"/>
            </p:cNvCxnSpPr>
            <p:nvPr/>
          </p:nvCxnSpPr>
          <p:spPr>
            <a:xfrm>
              <a:off x="4723793" y="2700933"/>
              <a:ext cx="35639" cy="0"/>
            </a:xfrm>
            <a:prstGeom prst="line">
              <a:avLst/>
            </a:prstGeom>
            <a:noFill/>
            <a:ln w="9525" cap="sq">
              <a:solidFill>
                <a:schemeClr val="accent1">
                  <a:lumMod val="60000"/>
                  <a:lumOff val="40000"/>
                </a:schemeClr>
              </a:solidFill>
              <a:prstDash val="solid"/>
              <a:miter lim="800000"/>
              <a:headEnd/>
              <a:tailEnd/>
            </a:ln>
            <a:extLst>
              <a:ext uri="{909E8E84-426E-40DD-AFC4-6F175D3DCCD1}">
                <a14:hiddenFill xmlns:a14="http://schemas.microsoft.com/office/drawing/2010/main">
                  <a:noFill/>
                </a14:hiddenFill>
              </a:ext>
            </a:extLst>
          </p:spPr>
        </p:cxnSp>
        <p:cxnSp>
          <p:nvCxnSpPr>
            <p:cNvPr id="70" name="Straight Connector 69">
              <a:extLst>
                <a:ext uri="{FF2B5EF4-FFF2-40B4-BE49-F238E27FC236}">
                  <a16:creationId xmlns:a16="http://schemas.microsoft.com/office/drawing/2014/main" id="{E84B0F77-79C8-45D8-897A-C9C9A191B9D6}"/>
                </a:ext>
              </a:extLst>
            </p:cNvPr>
            <p:cNvCxnSpPr>
              <a:cxnSpLocks/>
              <a:stCxn id="65" idx="2"/>
              <a:endCxn id="68" idx="0"/>
            </p:cNvCxnSpPr>
            <p:nvPr/>
          </p:nvCxnSpPr>
          <p:spPr>
            <a:xfrm>
              <a:off x="4686894" y="2616144"/>
              <a:ext cx="0" cy="43216"/>
            </a:xfrm>
            <a:prstGeom prst="line">
              <a:avLst/>
            </a:prstGeom>
            <a:noFill/>
            <a:ln w="9525" cap="sq">
              <a:solidFill>
                <a:schemeClr val="accent1">
                  <a:lumMod val="60000"/>
                  <a:lumOff val="40000"/>
                </a:schemeClr>
              </a:solidFill>
              <a:prstDash val="solid"/>
              <a:miter lim="800000"/>
              <a:headEnd/>
              <a:tailEnd/>
            </a:ln>
            <a:extLst>
              <a:ext uri="{909E8E84-426E-40DD-AFC4-6F175D3DCCD1}">
                <a14:hiddenFill xmlns:a14="http://schemas.microsoft.com/office/drawing/2010/main">
                  <a:noFill/>
                </a14:hiddenFill>
              </a:ext>
            </a:extLst>
          </p:spPr>
        </p:cxnSp>
        <p:cxnSp>
          <p:nvCxnSpPr>
            <p:cNvPr id="71" name="Straight Connector 70">
              <a:extLst>
                <a:ext uri="{FF2B5EF4-FFF2-40B4-BE49-F238E27FC236}">
                  <a16:creationId xmlns:a16="http://schemas.microsoft.com/office/drawing/2014/main" id="{312389F5-1C4E-430D-B2A9-B28E01258D3E}"/>
                </a:ext>
              </a:extLst>
            </p:cNvPr>
            <p:cNvCxnSpPr>
              <a:cxnSpLocks/>
            </p:cNvCxnSpPr>
            <p:nvPr/>
          </p:nvCxnSpPr>
          <p:spPr>
            <a:xfrm>
              <a:off x="4799379" y="2616144"/>
              <a:ext cx="0" cy="43216"/>
            </a:xfrm>
            <a:prstGeom prst="line">
              <a:avLst/>
            </a:prstGeom>
            <a:noFill/>
            <a:ln w="9525" cap="sq">
              <a:solidFill>
                <a:schemeClr val="accent1">
                  <a:lumMod val="60000"/>
                  <a:lumOff val="40000"/>
                </a:schemeClr>
              </a:solidFill>
              <a:prstDash val="solid"/>
              <a:miter lim="800000"/>
              <a:headEnd/>
              <a:tailEnd/>
            </a:ln>
            <a:extLst>
              <a:ext uri="{909E8E84-426E-40DD-AFC4-6F175D3DCCD1}">
                <a14:hiddenFill xmlns:a14="http://schemas.microsoft.com/office/drawing/2010/main">
                  <a:noFill/>
                </a14:hiddenFill>
              </a:ext>
            </a:extLst>
          </p:spPr>
        </p:cxnSp>
        <p:cxnSp>
          <p:nvCxnSpPr>
            <p:cNvPr id="72" name="Straight Connector 71">
              <a:extLst>
                <a:ext uri="{FF2B5EF4-FFF2-40B4-BE49-F238E27FC236}">
                  <a16:creationId xmlns:a16="http://schemas.microsoft.com/office/drawing/2014/main" id="{2C012619-946A-4E06-B449-A2C8D2D4E1B5}"/>
                </a:ext>
              </a:extLst>
            </p:cNvPr>
            <p:cNvCxnSpPr>
              <a:cxnSpLocks/>
            </p:cNvCxnSpPr>
            <p:nvPr/>
          </p:nvCxnSpPr>
          <p:spPr>
            <a:xfrm flipH="1">
              <a:off x="4709015" y="2592285"/>
              <a:ext cx="75588" cy="84790"/>
            </a:xfrm>
            <a:prstGeom prst="line">
              <a:avLst/>
            </a:prstGeom>
            <a:noFill/>
            <a:ln w="9525" cap="sq">
              <a:solidFill>
                <a:schemeClr val="accent1">
                  <a:lumMod val="60000"/>
                  <a:lumOff val="40000"/>
                </a:schemeClr>
              </a:solidFill>
              <a:prstDash val="solid"/>
              <a:miter lim="800000"/>
              <a:headEnd/>
              <a:tailEnd/>
            </a:ln>
            <a:extLst>
              <a:ext uri="{909E8E84-426E-40DD-AFC4-6F175D3DCCD1}">
                <a14:hiddenFill xmlns:a14="http://schemas.microsoft.com/office/drawing/2010/main">
                  <a:noFill/>
                </a14:hiddenFill>
              </a:ext>
            </a:extLst>
          </p:spPr>
        </p:cxnSp>
        <p:grpSp>
          <p:nvGrpSpPr>
            <p:cNvPr id="73" name="Group 4">
              <a:extLst>
                <a:ext uri="{FF2B5EF4-FFF2-40B4-BE49-F238E27FC236}">
                  <a16:creationId xmlns:a16="http://schemas.microsoft.com/office/drawing/2014/main" id="{395A33EB-9808-443D-9F91-1A249A808D4D}"/>
                </a:ext>
              </a:extLst>
            </p:cNvPr>
            <p:cNvGrpSpPr>
              <a:grpSpLocks noChangeAspect="1"/>
            </p:cNvGrpSpPr>
            <p:nvPr/>
          </p:nvGrpSpPr>
          <p:grpSpPr bwMode="auto">
            <a:xfrm>
              <a:off x="4987026" y="2624845"/>
              <a:ext cx="185277" cy="280416"/>
              <a:chOff x="1057" y="999"/>
              <a:chExt cx="225" cy="312"/>
            </a:xfrm>
            <a:solidFill>
              <a:srgbClr val="0078D4"/>
            </a:solidFill>
          </p:grpSpPr>
          <p:sp>
            <p:nvSpPr>
              <p:cNvPr id="91" name="Oval 5">
                <a:extLst>
                  <a:ext uri="{FF2B5EF4-FFF2-40B4-BE49-F238E27FC236}">
                    <a16:creationId xmlns:a16="http://schemas.microsoft.com/office/drawing/2014/main" id="{615B87A2-F85D-4301-A5E2-4F0838D026BE}"/>
                  </a:ext>
                </a:extLst>
              </p:cNvPr>
              <p:cNvSpPr>
                <a:spLocks noChangeArrowheads="1"/>
              </p:cNvSpPr>
              <p:nvPr/>
            </p:nvSpPr>
            <p:spPr bwMode="auto">
              <a:xfrm>
                <a:off x="1057" y="999"/>
                <a:ext cx="225" cy="224"/>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2" name="Freeform 6">
                <a:extLst>
                  <a:ext uri="{FF2B5EF4-FFF2-40B4-BE49-F238E27FC236}">
                    <a16:creationId xmlns:a16="http://schemas.microsoft.com/office/drawing/2014/main" id="{7EB3038B-1E67-40EC-829F-B5DF5E9776EF}"/>
                  </a:ext>
                </a:extLst>
              </p:cNvPr>
              <p:cNvSpPr>
                <a:spLocks/>
              </p:cNvSpPr>
              <p:nvPr/>
            </p:nvSpPr>
            <p:spPr bwMode="auto">
              <a:xfrm>
                <a:off x="1121" y="1282"/>
                <a:ext cx="97" cy="29"/>
              </a:xfrm>
              <a:custGeom>
                <a:avLst/>
                <a:gdLst>
                  <a:gd name="T0" fmla="*/ 362 w 426"/>
                  <a:gd name="T1" fmla="*/ 128 h 128"/>
                  <a:gd name="T2" fmla="*/ 64 w 426"/>
                  <a:gd name="T3" fmla="*/ 128 h 128"/>
                  <a:gd name="T4" fmla="*/ 0 w 426"/>
                  <a:gd name="T5" fmla="*/ 64 h 128"/>
                  <a:gd name="T6" fmla="*/ 0 w 426"/>
                  <a:gd name="T7" fmla="*/ 64 h 128"/>
                  <a:gd name="T8" fmla="*/ 64 w 426"/>
                  <a:gd name="T9" fmla="*/ 0 h 128"/>
                  <a:gd name="T10" fmla="*/ 362 w 426"/>
                  <a:gd name="T11" fmla="*/ 0 h 128"/>
                  <a:gd name="T12" fmla="*/ 426 w 426"/>
                  <a:gd name="T13" fmla="*/ 64 h 128"/>
                  <a:gd name="T14" fmla="*/ 426 w 426"/>
                  <a:gd name="T15" fmla="*/ 64 h 128"/>
                  <a:gd name="T16" fmla="*/ 362 w 426"/>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128">
                    <a:moveTo>
                      <a:pt x="362" y="128"/>
                    </a:moveTo>
                    <a:cubicBezTo>
                      <a:pt x="64" y="128"/>
                      <a:pt x="64" y="128"/>
                      <a:pt x="64" y="128"/>
                    </a:cubicBezTo>
                    <a:cubicBezTo>
                      <a:pt x="28" y="128"/>
                      <a:pt x="0" y="99"/>
                      <a:pt x="0" y="64"/>
                    </a:cubicBezTo>
                    <a:cubicBezTo>
                      <a:pt x="0" y="64"/>
                      <a:pt x="0" y="64"/>
                      <a:pt x="0" y="64"/>
                    </a:cubicBezTo>
                    <a:cubicBezTo>
                      <a:pt x="0" y="29"/>
                      <a:pt x="28" y="0"/>
                      <a:pt x="64" y="0"/>
                    </a:cubicBezTo>
                    <a:cubicBezTo>
                      <a:pt x="362" y="0"/>
                      <a:pt x="362" y="0"/>
                      <a:pt x="362" y="0"/>
                    </a:cubicBezTo>
                    <a:cubicBezTo>
                      <a:pt x="398" y="0"/>
                      <a:pt x="426" y="29"/>
                      <a:pt x="426" y="64"/>
                    </a:cubicBezTo>
                    <a:cubicBezTo>
                      <a:pt x="426" y="64"/>
                      <a:pt x="426" y="64"/>
                      <a:pt x="426" y="64"/>
                    </a:cubicBezTo>
                    <a:cubicBezTo>
                      <a:pt x="426" y="99"/>
                      <a:pt x="398" y="128"/>
                      <a:pt x="36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3" name="Freeform 7">
                <a:extLst>
                  <a:ext uri="{FF2B5EF4-FFF2-40B4-BE49-F238E27FC236}">
                    <a16:creationId xmlns:a16="http://schemas.microsoft.com/office/drawing/2014/main" id="{BA099CE9-A374-4911-8936-49A8EBAF8D61}"/>
                  </a:ext>
                </a:extLst>
              </p:cNvPr>
              <p:cNvSpPr>
                <a:spLocks/>
              </p:cNvSpPr>
              <p:nvPr/>
            </p:nvSpPr>
            <p:spPr bwMode="auto">
              <a:xfrm>
                <a:off x="1121" y="1243"/>
                <a:ext cx="97" cy="29"/>
              </a:xfrm>
              <a:custGeom>
                <a:avLst/>
                <a:gdLst>
                  <a:gd name="T0" fmla="*/ 362 w 426"/>
                  <a:gd name="T1" fmla="*/ 128 h 128"/>
                  <a:gd name="T2" fmla="*/ 64 w 426"/>
                  <a:gd name="T3" fmla="*/ 128 h 128"/>
                  <a:gd name="T4" fmla="*/ 0 w 426"/>
                  <a:gd name="T5" fmla="*/ 64 h 128"/>
                  <a:gd name="T6" fmla="*/ 0 w 426"/>
                  <a:gd name="T7" fmla="*/ 64 h 128"/>
                  <a:gd name="T8" fmla="*/ 64 w 426"/>
                  <a:gd name="T9" fmla="*/ 0 h 128"/>
                  <a:gd name="T10" fmla="*/ 362 w 426"/>
                  <a:gd name="T11" fmla="*/ 0 h 128"/>
                  <a:gd name="T12" fmla="*/ 426 w 426"/>
                  <a:gd name="T13" fmla="*/ 64 h 128"/>
                  <a:gd name="T14" fmla="*/ 426 w 426"/>
                  <a:gd name="T15" fmla="*/ 64 h 128"/>
                  <a:gd name="T16" fmla="*/ 362 w 426"/>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128">
                    <a:moveTo>
                      <a:pt x="362" y="128"/>
                    </a:moveTo>
                    <a:cubicBezTo>
                      <a:pt x="64" y="128"/>
                      <a:pt x="64" y="128"/>
                      <a:pt x="64" y="128"/>
                    </a:cubicBezTo>
                    <a:cubicBezTo>
                      <a:pt x="28" y="128"/>
                      <a:pt x="0" y="100"/>
                      <a:pt x="0" y="64"/>
                    </a:cubicBezTo>
                    <a:cubicBezTo>
                      <a:pt x="0" y="64"/>
                      <a:pt x="0" y="64"/>
                      <a:pt x="0" y="64"/>
                    </a:cubicBezTo>
                    <a:cubicBezTo>
                      <a:pt x="0" y="29"/>
                      <a:pt x="28" y="0"/>
                      <a:pt x="64" y="0"/>
                    </a:cubicBezTo>
                    <a:cubicBezTo>
                      <a:pt x="362" y="0"/>
                      <a:pt x="362" y="0"/>
                      <a:pt x="362" y="0"/>
                    </a:cubicBezTo>
                    <a:cubicBezTo>
                      <a:pt x="398" y="0"/>
                      <a:pt x="426" y="29"/>
                      <a:pt x="426" y="64"/>
                    </a:cubicBezTo>
                    <a:cubicBezTo>
                      <a:pt x="426" y="64"/>
                      <a:pt x="426" y="64"/>
                      <a:pt x="426" y="64"/>
                    </a:cubicBezTo>
                    <a:cubicBezTo>
                      <a:pt x="426" y="100"/>
                      <a:pt x="398" y="128"/>
                      <a:pt x="362" y="12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4" name="Freeform 8">
                <a:extLst>
                  <a:ext uri="{FF2B5EF4-FFF2-40B4-BE49-F238E27FC236}">
                    <a16:creationId xmlns:a16="http://schemas.microsoft.com/office/drawing/2014/main" id="{70A51006-036C-4A3F-9C95-359EDF0842C3}"/>
                  </a:ext>
                </a:extLst>
              </p:cNvPr>
              <p:cNvSpPr>
                <a:spLocks/>
              </p:cNvSpPr>
              <p:nvPr/>
            </p:nvSpPr>
            <p:spPr bwMode="auto">
              <a:xfrm>
                <a:off x="1121" y="1194"/>
                <a:ext cx="97" cy="39"/>
              </a:xfrm>
              <a:custGeom>
                <a:avLst/>
                <a:gdLst>
                  <a:gd name="T0" fmla="*/ 341 w 426"/>
                  <a:gd name="T1" fmla="*/ 171 h 171"/>
                  <a:gd name="T2" fmla="*/ 85 w 426"/>
                  <a:gd name="T3" fmla="*/ 171 h 171"/>
                  <a:gd name="T4" fmla="*/ 0 w 426"/>
                  <a:gd name="T5" fmla="*/ 85 h 171"/>
                  <a:gd name="T6" fmla="*/ 0 w 426"/>
                  <a:gd name="T7" fmla="*/ 85 h 171"/>
                  <a:gd name="T8" fmla="*/ 85 w 426"/>
                  <a:gd name="T9" fmla="*/ 0 h 171"/>
                  <a:gd name="T10" fmla="*/ 341 w 426"/>
                  <a:gd name="T11" fmla="*/ 0 h 171"/>
                  <a:gd name="T12" fmla="*/ 426 w 426"/>
                  <a:gd name="T13" fmla="*/ 85 h 171"/>
                  <a:gd name="T14" fmla="*/ 426 w 426"/>
                  <a:gd name="T15" fmla="*/ 85 h 171"/>
                  <a:gd name="T16" fmla="*/ 341 w 426"/>
                  <a:gd name="T17" fmla="*/ 171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6" h="171">
                    <a:moveTo>
                      <a:pt x="341" y="171"/>
                    </a:moveTo>
                    <a:cubicBezTo>
                      <a:pt x="85" y="171"/>
                      <a:pt x="85" y="171"/>
                      <a:pt x="85" y="171"/>
                    </a:cubicBezTo>
                    <a:cubicBezTo>
                      <a:pt x="38" y="171"/>
                      <a:pt x="0" y="133"/>
                      <a:pt x="0" y="85"/>
                    </a:cubicBezTo>
                    <a:cubicBezTo>
                      <a:pt x="0" y="85"/>
                      <a:pt x="0" y="85"/>
                      <a:pt x="0" y="85"/>
                    </a:cubicBezTo>
                    <a:cubicBezTo>
                      <a:pt x="0" y="38"/>
                      <a:pt x="38" y="0"/>
                      <a:pt x="85" y="0"/>
                    </a:cubicBezTo>
                    <a:cubicBezTo>
                      <a:pt x="341" y="0"/>
                      <a:pt x="341" y="0"/>
                      <a:pt x="341" y="0"/>
                    </a:cubicBezTo>
                    <a:cubicBezTo>
                      <a:pt x="388" y="0"/>
                      <a:pt x="426" y="38"/>
                      <a:pt x="426" y="85"/>
                    </a:cubicBezTo>
                    <a:cubicBezTo>
                      <a:pt x="426" y="85"/>
                      <a:pt x="426" y="85"/>
                      <a:pt x="426" y="85"/>
                    </a:cubicBezTo>
                    <a:cubicBezTo>
                      <a:pt x="426" y="133"/>
                      <a:pt x="388" y="171"/>
                      <a:pt x="341" y="171"/>
                    </a:cubicBezTo>
                    <a:close/>
                  </a:path>
                </a:pathLst>
              </a:cu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nvGrpSpPr>
            <p:cNvPr id="74" name="Group 96">
              <a:extLst>
                <a:ext uri="{FF2B5EF4-FFF2-40B4-BE49-F238E27FC236}">
                  <a16:creationId xmlns:a16="http://schemas.microsoft.com/office/drawing/2014/main" id="{FE094829-C44C-417E-8938-638BF4CA9EE2}"/>
                </a:ext>
              </a:extLst>
            </p:cNvPr>
            <p:cNvGrpSpPr>
              <a:grpSpLocks noChangeAspect="1"/>
            </p:cNvGrpSpPr>
            <p:nvPr/>
          </p:nvGrpSpPr>
          <p:grpSpPr bwMode="auto">
            <a:xfrm>
              <a:off x="4262868" y="2183779"/>
              <a:ext cx="270894" cy="276711"/>
              <a:chOff x="2208" y="2791"/>
              <a:chExt cx="312" cy="292"/>
            </a:xfrm>
          </p:grpSpPr>
          <p:sp>
            <p:nvSpPr>
              <p:cNvPr id="75" name="Rectangle 98">
                <a:extLst>
                  <a:ext uri="{FF2B5EF4-FFF2-40B4-BE49-F238E27FC236}">
                    <a16:creationId xmlns:a16="http://schemas.microsoft.com/office/drawing/2014/main" id="{55B0D739-9E35-49C9-80A1-D25B2653A9EF}"/>
                  </a:ext>
                </a:extLst>
              </p:cNvPr>
              <p:cNvSpPr>
                <a:spLocks noChangeArrowheads="1"/>
              </p:cNvSpPr>
              <p:nvPr/>
            </p:nvSpPr>
            <p:spPr bwMode="auto">
              <a:xfrm>
                <a:off x="2208" y="2791"/>
                <a:ext cx="312" cy="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6" name="Rectangle 99">
                <a:extLst>
                  <a:ext uri="{FF2B5EF4-FFF2-40B4-BE49-F238E27FC236}">
                    <a16:creationId xmlns:a16="http://schemas.microsoft.com/office/drawing/2014/main" id="{4E4CD28B-0E06-4298-97D4-C06DBEBD455D}"/>
                  </a:ext>
                </a:extLst>
              </p:cNvPr>
              <p:cNvSpPr>
                <a:spLocks noChangeArrowheads="1"/>
              </p:cNvSpPr>
              <p:nvPr/>
            </p:nvSpPr>
            <p:spPr bwMode="auto">
              <a:xfrm>
                <a:off x="2208" y="2869"/>
                <a:ext cx="312" cy="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7" name="Rectangle 100">
                <a:extLst>
                  <a:ext uri="{FF2B5EF4-FFF2-40B4-BE49-F238E27FC236}">
                    <a16:creationId xmlns:a16="http://schemas.microsoft.com/office/drawing/2014/main" id="{C13A6990-43F7-4A53-89C8-130B95FA52D9}"/>
                  </a:ext>
                </a:extLst>
              </p:cNvPr>
              <p:cNvSpPr>
                <a:spLocks noChangeArrowheads="1"/>
              </p:cNvSpPr>
              <p:nvPr/>
            </p:nvSpPr>
            <p:spPr bwMode="auto">
              <a:xfrm>
                <a:off x="2208" y="2947"/>
                <a:ext cx="312" cy="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8" name="Rectangle 101">
                <a:extLst>
                  <a:ext uri="{FF2B5EF4-FFF2-40B4-BE49-F238E27FC236}">
                    <a16:creationId xmlns:a16="http://schemas.microsoft.com/office/drawing/2014/main" id="{2E4600EE-2E9E-4695-A5FB-35994ACB1816}"/>
                  </a:ext>
                </a:extLst>
              </p:cNvPr>
              <p:cNvSpPr>
                <a:spLocks noChangeArrowheads="1"/>
              </p:cNvSpPr>
              <p:nvPr/>
            </p:nvSpPr>
            <p:spPr bwMode="auto">
              <a:xfrm>
                <a:off x="2208" y="3025"/>
                <a:ext cx="312" cy="5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79" name="Oval 102">
                <a:extLst>
                  <a:ext uri="{FF2B5EF4-FFF2-40B4-BE49-F238E27FC236}">
                    <a16:creationId xmlns:a16="http://schemas.microsoft.com/office/drawing/2014/main" id="{4A9E4340-0555-4B88-AEC9-1E14BC5B1211}"/>
                  </a:ext>
                </a:extLst>
              </p:cNvPr>
              <p:cNvSpPr>
                <a:spLocks noChangeArrowheads="1"/>
              </p:cNvSpPr>
              <p:nvPr/>
            </p:nvSpPr>
            <p:spPr bwMode="auto">
              <a:xfrm>
                <a:off x="2227" y="3040"/>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0" name="Oval 103">
                <a:extLst>
                  <a:ext uri="{FF2B5EF4-FFF2-40B4-BE49-F238E27FC236}">
                    <a16:creationId xmlns:a16="http://schemas.microsoft.com/office/drawing/2014/main" id="{76A5DFD4-457A-4EAC-A62C-62F1F40CB9A7}"/>
                  </a:ext>
                </a:extLst>
              </p:cNvPr>
              <p:cNvSpPr>
                <a:spLocks noChangeArrowheads="1"/>
              </p:cNvSpPr>
              <p:nvPr/>
            </p:nvSpPr>
            <p:spPr bwMode="auto">
              <a:xfrm>
                <a:off x="2271" y="3040"/>
                <a:ext cx="30" cy="29"/>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1" name="Oval 104">
                <a:extLst>
                  <a:ext uri="{FF2B5EF4-FFF2-40B4-BE49-F238E27FC236}">
                    <a16:creationId xmlns:a16="http://schemas.microsoft.com/office/drawing/2014/main" id="{53F5A1D5-4F35-455D-B23A-ACB9A23A1A4E}"/>
                  </a:ext>
                </a:extLst>
              </p:cNvPr>
              <p:cNvSpPr>
                <a:spLocks noChangeArrowheads="1"/>
              </p:cNvSpPr>
              <p:nvPr/>
            </p:nvSpPr>
            <p:spPr bwMode="auto">
              <a:xfrm>
                <a:off x="2315" y="3040"/>
                <a:ext cx="29" cy="2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2" name="Oval 105">
                <a:extLst>
                  <a:ext uri="{FF2B5EF4-FFF2-40B4-BE49-F238E27FC236}">
                    <a16:creationId xmlns:a16="http://schemas.microsoft.com/office/drawing/2014/main" id="{04A95074-6193-41D9-A6E7-4D43A4AEFB71}"/>
                  </a:ext>
                </a:extLst>
              </p:cNvPr>
              <p:cNvSpPr>
                <a:spLocks noChangeArrowheads="1"/>
              </p:cNvSpPr>
              <p:nvPr/>
            </p:nvSpPr>
            <p:spPr bwMode="auto">
              <a:xfrm>
                <a:off x="2227" y="2961"/>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3" name="Oval 106">
                <a:extLst>
                  <a:ext uri="{FF2B5EF4-FFF2-40B4-BE49-F238E27FC236}">
                    <a16:creationId xmlns:a16="http://schemas.microsoft.com/office/drawing/2014/main" id="{DF8D2B3E-E600-413A-967E-CB6D7D9DE4EF}"/>
                  </a:ext>
                </a:extLst>
              </p:cNvPr>
              <p:cNvSpPr>
                <a:spLocks noChangeArrowheads="1"/>
              </p:cNvSpPr>
              <p:nvPr/>
            </p:nvSpPr>
            <p:spPr bwMode="auto">
              <a:xfrm>
                <a:off x="2271" y="2961"/>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4" name="Oval 107">
                <a:extLst>
                  <a:ext uri="{FF2B5EF4-FFF2-40B4-BE49-F238E27FC236}">
                    <a16:creationId xmlns:a16="http://schemas.microsoft.com/office/drawing/2014/main" id="{3EB033C7-8D9E-462F-887D-2561B93C91F2}"/>
                  </a:ext>
                </a:extLst>
              </p:cNvPr>
              <p:cNvSpPr>
                <a:spLocks noChangeArrowheads="1"/>
              </p:cNvSpPr>
              <p:nvPr/>
            </p:nvSpPr>
            <p:spPr bwMode="auto">
              <a:xfrm>
                <a:off x="2315" y="2961"/>
                <a:ext cx="29" cy="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5" name="Oval 108">
                <a:extLst>
                  <a:ext uri="{FF2B5EF4-FFF2-40B4-BE49-F238E27FC236}">
                    <a16:creationId xmlns:a16="http://schemas.microsoft.com/office/drawing/2014/main" id="{A703B681-65F4-4FFB-98C0-274C808438D1}"/>
                  </a:ext>
                </a:extLst>
              </p:cNvPr>
              <p:cNvSpPr>
                <a:spLocks noChangeArrowheads="1"/>
              </p:cNvSpPr>
              <p:nvPr/>
            </p:nvSpPr>
            <p:spPr bwMode="auto">
              <a:xfrm>
                <a:off x="2227" y="2883"/>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6" name="Oval 109">
                <a:extLst>
                  <a:ext uri="{FF2B5EF4-FFF2-40B4-BE49-F238E27FC236}">
                    <a16:creationId xmlns:a16="http://schemas.microsoft.com/office/drawing/2014/main" id="{2D4178C4-55E9-41A0-91B9-6658C5D00E60}"/>
                  </a:ext>
                </a:extLst>
              </p:cNvPr>
              <p:cNvSpPr>
                <a:spLocks noChangeArrowheads="1"/>
              </p:cNvSpPr>
              <p:nvPr/>
            </p:nvSpPr>
            <p:spPr bwMode="auto">
              <a:xfrm>
                <a:off x="2271" y="2883"/>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7" name="Oval 110">
                <a:extLst>
                  <a:ext uri="{FF2B5EF4-FFF2-40B4-BE49-F238E27FC236}">
                    <a16:creationId xmlns:a16="http://schemas.microsoft.com/office/drawing/2014/main" id="{75332090-6C13-4D7F-B6E5-5002AF41BE04}"/>
                  </a:ext>
                </a:extLst>
              </p:cNvPr>
              <p:cNvSpPr>
                <a:spLocks noChangeArrowheads="1"/>
              </p:cNvSpPr>
              <p:nvPr/>
            </p:nvSpPr>
            <p:spPr bwMode="auto">
              <a:xfrm>
                <a:off x="2315" y="2883"/>
                <a:ext cx="29" cy="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8" name="Oval 111">
                <a:extLst>
                  <a:ext uri="{FF2B5EF4-FFF2-40B4-BE49-F238E27FC236}">
                    <a16:creationId xmlns:a16="http://schemas.microsoft.com/office/drawing/2014/main" id="{B31DA10D-05D0-4340-838A-69F4CE631E5C}"/>
                  </a:ext>
                </a:extLst>
              </p:cNvPr>
              <p:cNvSpPr>
                <a:spLocks noChangeArrowheads="1"/>
              </p:cNvSpPr>
              <p:nvPr/>
            </p:nvSpPr>
            <p:spPr bwMode="auto">
              <a:xfrm>
                <a:off x="2227" y="2805"/>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89" name="Oval 112">
                <a:extLst>
                  <a:ext uri="{FF2B5EF4-FFF2-40B4-BE49-F238E27FC236}">
                    <a16:creationId xmlns:a16="http://schemas.microsoft.com/office/drawing/2014/main" id="{178E97C9-25A9-4FE0-9943-2D208A521506}"/>
                  </a:ext>
                </a:extLst>
              </p:cNvPr>
              <p:cNvSpPr>
                <a:spLocks noChangeArrowheads="1"/>
              </p:cNvSpPr>
              <p:nvPr/>
            </p:nvSpPr>
            <p:spPr bwMode="auto">
              <a:xfrm>
                <a:off x="2271" y="2805"/>
                <a:ext cx="30" cy="30"/>
              </a:xfrm>
              <a:prstGeom prst="ellipse">
                <a:avLst/>
              </a:prstGeom>
              <a:solidFill>
                <a:srgbClr val="50E6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sp>
            <p:nvSpPr>
              <p:cNvPr id="90" name="Oval 113">
                <a:extLst>
                  <a:ext uri="{FF2B5EF4-FFF2-40B4-BE49-F238E27FC236}">
                    <a16:creationId xmlns:a16="http://schemas.microsoft.com/office/drawing/2014/main" id="{FF0262A4-2EBD-4001-B4AF-073542013F7F}"/>
                  </a:ext>
                </a:extLst>
              </p:cNvPr>
              <p:cNvSpPr>
                <a:spLocks noChangeArrowheads="1"/>
              </p:cNvSpPr>
              <p:nvPr/>
            </p:nvSpPr>
            <p:spPr bwMode="auto">
              <a:xfrm>
                <a:off x="2315" y="2805"/>
                <a:ext cx="29" cy="3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Segoe UI"/>
                  <a:ea typeface="+mn-ea"/>
                  <a:cs typeface="+mn-cs"/>
                </a:endParaRPr>
              </a:p>
            </p:txBody>
          </p:sp>
        </p:grpSp>
      </p:grpSp>
      <p:pic>
        <p:nvPicPr>
          <p:cNvPr id="97" name="Picture 96">
            <a:extLst>
              <a:ext uri="{FF2B5EF4-FFF2-40B4-BE49-F238E27FC236}">
                <a16:creationId xmlns:a16="http://schemas.microsoft.com/office/drawing/2014/main" id="{149533A0-F5EF-4802-AFBD-E1CD5956CF08}"/>
              </a:ext>
            </a:extLst>
          </p:cNvPr>
          <p:cNvPicPr>
            <a:picLocks noChangeAspect="1"/>
          </p:cNvPicPr>
          <p:nvPr userDrawn="1"/>
        </p:nvPicPr>
        <p:blipFill>
          <a:blip r:embed="rId2"/>
          <a:stretch>
            <a:fillRect/>
          </a:stretch>
        </p:blipFill>
        <p:spPr>
          <a:xfrm>
            <a:off x="1530608" y="2932172"/>
            <a:ext cx="750971" cy="750971"/>
          </a:xfrm>
          <a:prstGeom prst="rect">
            <a:avLst/>
          </a:prstGeom>
        </p:spPr>
      </p:pic>
    </p:spTree>
    <p:extLst>
      <p:ext uri="{BB962C8B-B14F-4D97-AF65-F5344CB8AC3E}">
        <p14:creationId xmlns:p14="http://schemas.microsoft.com/office/powerpoint/2010/main" val="4115315429"/>
      </p:ext>
    </p:extLst>
  </p:cSld>
  <p:clrMapOvr>
    <a:masterClrMapping/>
  </p:clrMapOvr>
  <p:transition>
    <p:fade/>
  </p:transition>
  <p:extLst>
    <p:ext uri="{DCECCB84-F9BA-43D5-87BE-67443E8EF086}">
      <p15:sldGuideLst xmlns:p15="http://schemas.microsoft.com/office/powerpoint/2012/main">
        <p15:guide id="28" orient="horz" pos="905">
          <p15:clr>
            <a:srgbClr val="5ACBF0"/>
          </p15:clr>
        </p15:guide>
        <p15:guide id="29" orient="horz" pos="1271">
          <p15:clr>
            <a:srgbClr val="5ACBF0"/>
          </p15:clr>
        </p15:guide>
        <p15:guide id="30" orient="horz" pos="288">
          <p15:clr>
            <a:srgbClr val="5ACBF0"/>
          </p15:clr>
        </p15:guide>
        <p15:guide id="31" orient="horz" pos="2160">
          <p15:clr>
            <a:srgbClr val="FBAE40"/>
          </p15:clr>
        </p15:guide>
        <p15:guide id="32"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8FF18-9BD3-49EC-8393-12EF9F3B421A}"/>
              </a:ext>
            </a:extLst>
          </p:cNvPr>
          <p:cNvSpPr>
            <a:spLocks noGrp="1"/>
          </p:cNvSpPr>
          <p:nvPr>
            <p:ph type="title"/>
          </p:nvPr>
        </p:nvSpPr>
        <p:spPr>
          <a:xfrm>
            <a:off x="588263" y="2484468"/>
            <a:ext cx="4644137" cy="870272"/>
          </a:xfrm>
        </p:spPr>
        <p:txBody>
          <a:bodyPr anchor="b"/>
          <a:lstStyle>
            <a:lvl1pPr algn="l">
              <a:defRPr>
                <a:solidFill>
                  <a:schemeClr val="tx2"/>
                </a:solidFill>
              </a:defRPr>
            </a:lvl1pPr>
          </a:lstStyle>
          <a:p>
            <a:r>
              <a:rPr lang="en-US"/>
              <a:t>Click to edit Master</a:t>
            </a:r>
          </a:p>
        </p:txBody>
      </p:sp>
    </p:spTree>
    <p:extLst>
      <p:ext uri="{BB962C8B-B14F-4D97-AF65-F5344CB8AC3E}">
        <p14:creationId xmlns:p14="http://schemas.microsoft.com/office/powerpoint/2010/main" val="37411348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E09CA30-1D13-4021-BE81-6A72FEAF7A8E}"/>
              </a:ext>
            </a:extLst>
          </p:cNvPr>
          <p:cNvSpPr>
            <a:spLocks noGrp="1"/>
          </p:cNvSpPr>
          <p:nvPr>
            <p:ph type="body" sz="quarter" idx="11"/>
          </p:nvPr>
        </p:nvSpPr>
        <p:spPr>
          <a:xfrm>
            <a:off x="584200" y="3429000"/>
            <a:ext cx="4043371" cy="1501950"/>
          </a:xfrm>
        </p:spPr>
        <p:txBody>
          <a:bodyPr/>
          <a:lstStyle>
            <a:lvl1pPr>
              <a:defRPr sz="2000">
                <a:solidFill>
                  <a:schemeClr val="accent2"/>
                </a:solidFill>
              </a:defRPr>
            </a:lvl1pPr>
            <a:lvl2pPr>
              <a:defRPr sz="1600">
                <a:solidFill>
                  <a:schemeClr val="accent2"/>
                </a:solidFill>
              </a:defRPr>
            </a:lvl2pPr>
            <a:lvl3pPr>
              <a:defRPr sz="1200">
                <a:solidFill>
                  <a:schemeClr val="accent2"/>
                </a:solidFill>
              </a:defRPr>
            </a:lvl3pPr>
            <a:lvl4pPr>
              <a:defRPr sz="1100">
                <a:solidFill>
                  <a:schemeClr val="accent2"/>
                </a:solidFill>
              </a:defRPr>
            </a:lvl4pPr>
            <a:lvl5pPr>
              <a:defRPr sz="1100">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755AC74-6616-2D39-56B3-39F4AF6F6EA7}"/>
              </a:ext>
            </a:extLst>
          </p:cNvPr>
          <p:cNvSpPr>
            <a:spLocks noGrp="1"/>
          </p:cNvSpPr>
          <p:nvPr>
            <p:ph type="body" sz="quarter" idx="12"/>
          </p:nvPr>
        </p:nvSpPr>
        <p:spPr>
          <a:xfrm>
            <a:off x="6096000" y="922565"/>
            <a:ext cx="5507736" cy="1987010"/>
          </a:xfrm>
        </p:spPr>
        <p:txBody>
          <a:bodyPr/>
          <a:lstStyle>
            <a:lvl1pPr>
              <a:defRPr sz="2400">
                <a:solidFill>
                  <a:schemeClr val="accent2"/>
                </a:solidFill>
              </a:defRPr>
            </a:lvl1pPr>
            <a:lvl2pPr>
              <a:defRPr sz="18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itle 8">
            <a:extLst>
              <a:ext uri="{FF2B5EF4-FFF2-40B4-BE49-F238E27FC236}">
                <a16:creationId xmlns:a16="http://schemas.microsoft.com/office/drawing/2014/main" id="{9E072F35-F29F-7350-ABFA-8808C32DC9DF}"/>
              </a:ext>
            </a:extLst>
          </p:cNvPr>
          <p:cNvSpPr>
            <a:spLocks noGrp="1"/>
          </p:cNvSpPr>
          <p:nvPr>
            <p:ph type="title"/>
          </p:nvPr>
        </p:nvSpPr>
        <p:spPr>
          <a:xfrm>
            <a:off x="588263" y="2369855"/>
            <a:ext cx="4131221" cy="984885"/>
          </a:xfrm>
        </p:spPr>
        <p:txBody>
          <a:bodyPr anchor="b"/>
          <a:lstStyle>
            <a:lvl1pPr algn="l">
              <a:defRPr/>
            </a:lvl1pPr>
          </a:lstStyle>
          <a:p>
            <a:r>
              <a:rPr lang="en-US"/>
              <a:t>Click to edit Master title style</a:t>
            </a:r>
          </a:p>
        </p:txBody>
      </p:sp>
    </p:spTree>
    <p:extLst>
      <p:ext uri="{BB962C8B-B14F-4D97-AF65-F5344CB8AC3E}">
        <p14:creationId xmlns:p14="http://schemas.microsoft.com/office/powerpoint/2010/main" val="1541964301"/>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206307"/>
            <a:ext cx="3477325" cy="1107996"/>
          </a:xfrm>
        </p:spPr>
        <p:txBody>
          <a:bodyPr anchor="b"/>
          <a:lstStyle>
            <a:lvl1pPr algn="l">
              <a:defRPr>
                <a:gradFill>
                  <a:gsLst>
                    <a:gs pos="1250">
                      <a:schemeClr val="tx1"/>
                    </a:gs>
                    <a:gs pos="100000">
                      <a:schemeClr val="tx1"/>
                    </a:gs>
                  </a:gsLst>
                  <a:lin ang="5400000" scaled="0"/>
                </a:gradFill>
              </a:defRPr>
            </a:lvl1pPr>
          </a:lstStyle>
          <a:p>
            <a:r>
              <a:rPr lang="en-US"/>
              <a:t>Click to edit Master title style</a:t>
            </a:r>
          </a:p>
        </p:txBody>
      </p:sp>
      <p:sp>
        <p:nvSpPr>
          <p:cNvPr id="4" name="Text Placeholder 3">
            <a:extLst>
              <a:ext uri="{FF2B5EF4-FFF2-40B4-BE49-F238E27FC236}">
                <a16:creationId xmlns:a16="http://schemas.microsoft.com/office/drawing/2014/main" id="{372E9528-0A41-4157-9220-1A280716491F}"/>
              </a:ext>
            </a:extLst>
          </p:cNvPr>
          <p:cNvSpPr>
            <a:spLocks noGrp="1"/>
          </p:cNvSpPr>
          <p:nvPr>
            <p:ph type="body" sz="quarter" idx="10"/>
          </p:nvPr>
        </p:nvSpPr>
        <p:spPr>
          <a:xfrm>
            <a:off x="588963" y="3429000"/>
            <a:ext cx="3560762" cy="2111347"/>
          </a:xfrm>
        </p:spPr>
        <p:txBody>
          <a:bodyPr/>
          <a:lstStyle>
            <a:lvl1pPr>
              <a:defRPr>
                <a:solidFill>
                  <a:schemeClr val="accent2"/>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57944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743200"/>
            <a:ext cx="9144000" cy="615553"/>
          </a:xfrm>
          <a:noFill/>
        </p:spPr>
        <p:txBody>
          <a:bodyPr lIns="0" tIns="0" rIns="0" bIns="0" anchor="b" anchorCtr="0">
            <a:spAutoFit/>
          </a:bodyPr>
          <a:lstStyle>
            <a:lvl1pPr algn="l">
              <a:defRPr sz="4000" spc="-50" baseline="0">
                <a:solidFill>
                  <a:schemeClr val="accent1">
                    <a:lumMod val="60000"/>
                    <a:lumOff val="40000"/>
                  </a:schemeClr>
                </a:solidFill>
                <a:latin typeface="+mj-lt"/>
                <a:cs typeface="Segoe UI" panose="020B0502040204020203" pitchFamily="34" charset="0"/>
              </a:defRPr>
            </a:lvl1pPr>
          </a:lstStyle>
          <a:p>
            <a:r>
              <a:rPr lang="en-US"/>
              <a:t>Event name or presentation title </a:t>
            </a:r>
          </a:p>
        </p:txBody>
      </p:sp>
    </p:spTree>
    <p:extLst>
      <p:ext uri="{BB962C8B-B14F-4D97-AF65-F5344CB8AC3E}">
        <p14:creationId xmlns:p14="http://schemas.microsoft.com/office/powerpoint/2010/main" val="28711978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814E8F19-9339-4638-BAAF-9A70A3B172B3}"/>
              </a:ext>
            </a:extLst>
          </p:cNvPr>
          <p:cNvSpPr>
            <a:spLocks noGrp="1"/>
          </p:cNvSpPr>
          <p:nvPr>
            <p:ph type="pic" sz="quarter" idx="10"/>
          </p:nvPr>
        </p:nvSpPr>
        <p:spPr>
          <a:xfrm>
            <a:off x="638430" y="1806677"/>
            <a:ext cx="2057400" cy="2743200"/>
          </a:xfrm>
        </p:spPr>
        <p:txBody>
          <a:bodyPr/>
          <a:lstStyle/>
          <a:p>
            <a:endParaRPr lang="en-US"/>
          </a:p>
        </p:txBody>
      </p:sp>
      <p:sp>
        <p:nvSpPr>
          <p:cNvPr id="7" name="Picture Placeholder 5">
            <a:extLst>
              <a:ext uri="{FF2B5EF4-FFF2-40B4-BE49-F238E27FC236}">
                <a16:creationId xmlns:a16="http://schemas.microsoft.com/office/drawing/2014/main" id="{EFFC3D7B-6924-4F36-BDD0-59B81F0AB1E7}"/>
              </a:ext>
            </a:extLst>
          </p:cNvPr>
          <p:cNvSpPr>
            <a:spLocks noGrp="1"/>
          </p:cNvSpPr>
          <p:nvPr>
            <p:ph type="pic" sz="quarter" idx="11"/>
          </p:nvPr>
        </p:nvSpPr>
        <p:spPr>
          <a:xfrm>
            <a:off x="2886847" y="1806677"/>
            <a:ext cx="2057400" cy="2743200"/>
          </a:xfrm>
        </p:spPr>
        <p:txBody>
          <a:bodyPr/>
          <a:lstStyle/>
          <a:p>
            <a:endParaRPr lang="en-US"/>
          </a:p>
        </p:txBody>
      </p:sp>
      <p:sp>
        <p:nvSpPr>
          <p:cNvPr id="8" name="Picture Placeholder 5">
            <a:extLst>
              <a:ext uri="{FF2B5EF4-FFF2-40B4-BE49-F238E27FC236}">
                <a16:creationId xmlns:a16="http://schemas.microsoft.com/office/drawing/2014/main" id="{4F601CA1-79B8-45A1-88C9-AF36245C2321}"/>
              </a:ext>
            </a:extLst>
          </p:cNvPr>
          <p:cNvSpPr>
            <a:spLocks noGrp="1"/>
          </p:cNvSpPr>
          <p:nvPr>
            <p:ph type="pic" sz="quarter" idx="12"/>
          </p:nvPr>
        </p:nvSpPr>
        <p:spPr>
          <a:xfrm>
            <a:off x="5135264" y="1806677"/>
            <a:ext cx="2057400" cy="2743200"/>
          </a:xfrm>
        </p:spPr>
        <p:txBody>
          <a:bodyPr/>
          <a:lstStyle/>
          <a:p>
            <a:endParaRPr lang="en-US"/>
          </a:p>
        </p:txBody>
      </p:sp>
      <p:sp>
        <p:nvSpPr>
          <p:cNvPr id="9" name="Picture Placeholder 5">
            <a:extLst>
              <a:ext uri="{FF2B5EF4-FFF2-40B4-BE49-F238E27FC236}">
                <a16:creationId xmlns:a16="http://schemas.microsoft.com/office/drawing/2014/main" id="{EEB90C29-F682-42AE-9366-606669C57E71}"/>
              </a:ext>
            </a:extLst>
          </p:cNvPr>
          <p:cNvSpPr>
            <a:spLocks noGrp="1"/>
          </p:cNvSpPr>
          <p:nvPr>
            <p:ph type="pic" sz="quarter" idx="13"/>
          </p:nvPr>
        </p:nvSpPr>
        <p:spPr>
          <a:xfrm>
            <a:off x="7383681" y="1806677"/>
            <a:ext cx="2057400" cy="2743200"/>
          </a:xfrm>
        </p:spPr>
        <p:txBody>
          <a:bodyPr/>
          <a:lstStyle/>
          <a:p>
            <a:endParaRPr lang="en-US"/>
          </a:p>
        </p:txBody>
      </p:sp>
      <p:sp>
        <p:nvSpPr>
          <p:cNvPr id="10" name="Picture Placeholder 5">
            <a:extLst>
              <a:ext uri="{FF2B5EF4-FFF2-40B4-BE49-F238E27FC236}">
                <a16:creationId xmlns:a16="http://schemas.microsoft.com/office/drawing/2014/main" id="{B523E616-948E-49F2-8445-70B3501CF798}"/>
              </a:ext>
            </a:extLst>
          </p:cNvPr>
          <p:cNvSpPr>
            <a:spLocks noGrp="1"/>
          </p:cNvSpPr>
          <p:nvPr>
            <p:ph type="pic" sz="quarter" idx="14"/>
          </p:nvPr>
        </p:nvSpPr>
        <p:spPr>
          <a:xfrm>
            <a:off x="9632099" y="1806677"/>
            <a:ext cx="2057400" cy="2743200"/>
          </a:xfrm>
        </p:spPr>
        <p:txBody>
          <a:bodyPr/>
          <a:lstStyle/>
          <a:p>
            <a:endParaRPr lang="en-US"/>
          </a:p>
        </p:txBody>
      </p:sp>
      <p:sp>
        <p:nvSpPr>
          <p:cNvPr id="3" name="Title 2">
            <a:extLst>
              <a:ext uri="{FF2B5EF4-FFF2-40B4-BE49-F238E27FC236}">
                <a16:creationId xmlns:a16="http://schemas.microsoft.com/office/drawing/2014/main" id="{D44DAAA5-8D22-4214-BB05-9157E52DC9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31747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5359982-D87D-4510-8C17-75850A9F0EFE}"/>
              </a:ext>
            </a:extLst>
          </p:cNvPr>
          <p:cNvSpPr>
            <a:spLocks noGrp="1"/>
          </p:cNvSpPr>
          <p:nvPr>
            <p:ph type="body" sz="quarter" idx="12"/>
          </p:nvPr>
        </p:nvSpPr>
        <p:spPr>
          <a:xfrm>
            <a:off x="588263" y="1436688"/>
            <a:ext cx="5363275" cy="369332"/>
          </a:xfrm>
        </p:spPr>
        <p:txBody>
          <a:bodyPr/>
          <a:lstStyle>
            <a:lvl1pPr>
              <a:defRPr sz="2400">
                <a:solidFill>
                  <a:schemeClr val="accent2"/>
                </a:solidFill>
              </a:defRPr>
            </a:lvl1pPr>
            <a:lvl2pPr>
              <a:defRPr sz="1800"/>
            </a:lvl2pPr>
            <a:lvl3pPr>
              <a:defRPr sz="1400"/>
            </a:lvl3pPr>
            <a:lvl4pPr>
              <a:defRPr sz="1200"/>
            </a:lvl4pPr>
            <a:lvl5pPr>
              <a:defRPr sz="1200"/>
            </a:lvl5pPr>
          </a:lstStyle>
          <a:p>
            <a:pPr lvl="0"/>
            <a:r>
              <a:rPr lang="en-US"/>
              <a:t>Click to edit Master text styles</a:t>
            </a:r>
          </a:p>
        </p:txBody>
      </p:sp>
      <p:sp>
        <p:nvSpPr>
          <p:cNvPr id="2" name="Title 1">
            <a:extLst>
              <a:ext uri="{FF2B5EF4-FFF2-40B4-BE49-F238E27FC236}">
                <a16:creationId xmlns:a16="http://schemas.microsoft.com/office/drawing/2014/main" id="{BE91932C-BE0C-0B1B-3C97-FC6937B6561E}"/>
              </a:ext>
            </a:extLst>
          </p:cNvPr>
          <p:cNvSpPr>
            <a:spLocks noGrp="1"/>
          </p:cNvSpPr>
          <p:nvPr>
            <p:ph type="title"/>
          </p:nvPr>
        </p:nvSpPr>
        <p:spPr>
          <a:xfrm>
            <a:off x="588263" y="457200"/>
            <a:ext cx="5753859" cy="492443"/>
          </a:xfrm>
        </p:spPr>
        <p:txBody>
          <a:bodyPr/>
          <a:lstStyle>
            <a:lvl1pPr algn="l">
              <a:defRPr/>
            </a:lvl1pPr>
          </a:lstStyle>
          <a:p>
            <a:r>
              <a:rPr lang="en-US"/>
              <a:t>Click to edit Master title style</a:t>
            </a:r>
          </a:p>
        </p:txBody>
      </p:sp>
      <p:sp>
        <p:nvSpPr>
          <p:cNvPr id="6" name="Text Placeholder 6">
            <a:extLst>
              <a:ext uri="{FF2B5EF4-FFF2-40B4-BE49-F238E27FC236}">
                <a16:creationId xmlns:a16="http://schemas.microsoft.com/office/drawing/2014/main" id="{E3B2EF26-51ED-E87E-B8E2-5C7FF41C8E2C}"/>
              </a:ext>
            </a:extLst>
          </p:cNvPr>
          <p:cNvSpPr>
            <a:spLocks noGrp="1"/>
          </p:cNvSpPr>
          <p:nvPr>
            <p:ph type="body" sz="quarter" idx="13"/>
          </p:nvPr>
        </p:nvSpPr>
        <p:spPr>
          <a:xfrm>
            <a:off x="588263" y="2017713"/>
            <a:ext cx="5363275" cy="1674305"/>
          </a:xfrm>
        </p:spPr>
        <p:txBody>
          <a:bodyPr/>
          <a:lstStyle>
            <a:lvl1pPr>
              <a:defRPr sz="2000">
                <a:solidFill>
                  <a:schemeClr val="tx1"/>
                </a:solidFill>
              </a:defRPr>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20270AFD-2991-7D6B-9A65-B9B1D944A173}"/>
              </a:ext>
            </a:extLst>
          </p:cNvPr>
          <p:cNvSpPr>
            <a:spLocks noGrp="1"/>
          </p:cNvSpPr>
          <p:nvPr>
            <p:ph type="body" sz="quarter" idx="14"/>
          </p:nvPr>
        </p:nvSpPr>
        <p:spPr>
          <a:xfrm>
            <a:off x="6240462" y="2017713"/>
            <a:ext cx="5363275" cy="1674305"/>
          </a:xfrm>
        </p:spPr>
        <p:txBody>
          <a:bodyPr/>
          <a:lstStyle>
            <a:lvl1pPr>
              <a:defRPr sz="2000">
                <a:solidFill>
                  <a:schemeClr val="tx1"/>
                </a:solidFill>
              </a:defRPr>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017190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775333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6_Three column photo">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A184DE-3669-45F4-ADE1-876E1808E989}"/>
              </a:ext>
            </a:extLst>
          </p:cNvPr>
          <p:cNvSpPr>
            <a:spLocks noGrp="1"/>
          </p:cNvSpPr>
          <p:nvPr>
            <p:ph type="title"/>
          </p:nvPr>
        </p:nvSpPr>
        <p:spPr/>
        <p:txBody>
          <a:bodyPr/>
          <a:lstStyle>
            <a:lvl1pPr algn="ctr">
              <a:defRPr/>
            </a:lvl1pPr>
          </a:lstStyle>
          <a:p>
            <a:r>
              <a:rPr lang="en-US"/>
              <a:t>Click to edit Master title style</a:t>
            </a:r>
          </a:p>
        </p:txBody>
      </p:sp>
    </p:spTree>
    <p:extLst>
      <p:ext uri="{BB962C8B-B14F-4D97-AF65-F5344CB8AC3E}">
        <p14:creationId xmlns:p14="http://schemas.microsoft.com/office/powerpoint/2010/main" val="3191033882"/>
      </p:ext>
    </p:extLst>
  </p:cSld>
  <p:clrMapOvr>
    <a:masterClrMapping/>
  </p:clrMapOvr>
  <p:transition>
    <p:fade/>
  </p:transition>
  <p:extLst>
    <p:ext uri="{DCECCB84-F9BA-43D5-87BE-67443E8EF086}">
      <p15:sldGuideLst xmlns:p15="http://schemas.microsoft.com/office/powerpoint/2012/main">
        <p15:guide id="1" orient="horz" pos="2352">
          <p15:clr>
            <a:srgbClr val="FBAE40"/>
          </p15:clr>
        </p15:guide>
        <p15:guide id="2" orient="horz" pos="189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5A8C-10BC-1D6E-5E90-FCAD0AE8F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04AED5-884B-73C0-0252-53DD8039C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1505C2-D127-9CBD-852C-C089BFA4D244}"/>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5" name="Footer Placeholder 4">
            <a:extLst>
              <a:ext uri="{FF2B5EF4-FFF2-40B4-BE49-F238E27FC236}">
                <a16:creationId xmlns:a16="http://schemas.microsoft.com/office/drawing/2014/main" id="{0672581F-3BC9-FBB0-C3EB-74CB219FF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258E28-86D8-4719-B25D-4C6F8A804EAE}"/>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18886240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884834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5" name="Text Placeholder 11">
            <a:extLst>
              <a:ext uri="{FF2B5EF4-FFF2-40B4-BE49-F238E27FC236}">
                <a16:creationId xmlns:a16="http://schemas.microsoft.com/office/drawing/2014/main" id="{422C2B03-43CA-4BF4-BC32-6E07148FA02C}"/>
              </a:ext>
            </a:extLst>
          </p:cNvPr>
          <p:cNvSpPr>
            <a:spLocks noGrp="1"/>
          </p:cNvSpPr>
          <p:nvPr>
            <p:ph type="body" sz="quarter" idx="12"/>
          </p:nvPr>
        </p:nvSpPr>
        <p:spPr>
          <a:xfrm>
            <a:off x="584200" y="2474892"/>
            <a:ext cx="3397188" cy="1631216"/>
          </a:xfrm>
        </p:spPr>
        <p:txBody>
          <a:bodyPr/>
          <a:lstStyle>
            <a:lvl1pPr>
              <a:defRPr sz="2000">
                <a:solidFill>
                  <a:schemeClr val="accent2"/>
                </a:solidFill>
              </a:defRPr>
            </a:lvl1pPr>
            <a:lvl2pPr>
              <a:spcBef>
                <a:spcPts val="600"/>
              </a:spcBef>
              <a:spcAft>
                <a:spcPts val="600"/>
              </a:spcAft>
              <a:defRPr sz="1600"/>
            </a:lvl2pPr>
            <a:lvl3pPr>
              <a:spcBef>
                <a:spcPts val="600"/>
              </a:spcBef>
              <a:spcAft>
                <a:spcPts val="600"/>
              </a:spcAft>
              <a:defRPr sz="1400"/>
            </a:lvl3pPr>
            <a:lvl4pPr>
              <a:spcAft>
                <a:spcPts val="600"/>
              </a:spcAft>
              <a:defRPr/>
            </a:lvl4pPr>
            <a:lvl5pPr marL="285750" indent="-166688">
              <a:spcAft>
                <a:spcPts val="600"/>
              </a:spcAft>
              <a:buClr>
                <a:schemeClr val="accent2"/>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11">
            <a:extLst>
              <a:ext uri="{FF2B5EF4-FFF2-40B4-BE49-F238E27FC236}">
                <a16:creationId xmlns:a16="http://schemas.microsoft.com/office/drawing/2014/main" id="{E709800F-452D-44A9-8F7F-451378BB6A6E}"/>
              </a:ext>
            </a:extLst>
          </p:cNvPr>
          <p:cNvSpPr>
            <a:spLocks noGrp="1"/>
          </p:cNvSpPr>
          <p:nvPr>
            <p:ph type="body" sz="quarter" idx="13"/>
          </p:nvPr>
        </p:nvSpPr>
        <p:spPr>
          <a:xfrm>
            <a:off x="4451381" y="2474892"/>
            <a:ext cx="3397188" cy="1631216"/>
          </a:xfrm>
        </p:spPr>
        <p:txBody>
          <a:bodyPr/>
          <a:lstStyle>
            <a:lvl1pPr>
              <a:defRPr sz="2000">
                <a:solidFill>
                  <a:schemeClr val="accent2"/>
                </a:solidFill>
              </a:defRPr>
            </a:lvl1pPr>
            <a:lvl2pPr>
              <a:spcBef>
                <a:spcPts val="600"/>
              </a:spcBef>
              <a:spcAft>
                <a:spcPts val="600"/>
              </a:spcAft>
              <a:defRPr sz="1600"/>
            </a:lvl2pPr>
            <a:lvl3pPr>
              <a:spcBef>
                <a:spcPts val="600"/>
              </a:spcBef>
              <a:spcAft>
                <a:spcPts val="600"/>
              </a:spcAft>
              <a:defRPr sz="1400"/>
            </a:lvl3pPr>
            <a:lvl4pPr>
              <a:spcAft>
                <a:spcPts val="600"/>
              </a:spcAft>
              <a:defRPr/>
            </a:lvl4pPr>
            <a:lvl5pPr marL="285750" indent="-166688">
              <a:spcAft>
                <a:spcPts val="600"/>
              </a:spcAft>
              <a:buClr>
                <a:schemeClr val="accent2"/>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1">
            <a:extLst>
              <a:ext uri="{FF2B5EF4-FFF2-40B4-BE49-F238E27FC236}">
                <a16:creationId xmlns:a16="http://schemas.microsoft.com/office/drawing/2014/main" id="{D042B71B-5A92-420B-875F-26A43F5DC128}"/>
              </a:ext>
            </a:extLst>
          </p:cNvPr>
          <p:cNvSpPr>
            <a:spLocks noGrp="1"/>
          </p:cNvSpPr>
          <p:nvPr>
            <p:ph type="body" sz="quarter" idx="14"/>
          </p:nvPr>
        </p:nvSpPr>
        <p:spPr>
          <a:xfrm>
            <a:off x="8318562" y="2474892"/>
            <a:ext cx="3397188" cy="1631216"/>
          </a:xfrm>
        </p:spPr>
        <p:txBody>
          <a:bodyPr/>
          <a:lstStyle>
            <a:lvl1pPr>
              <a:defRPr sz="2000">
                <a:solidFill>
                  <a:schemeClr val="accent2"/>
                </a:solidFill>
              </a:defRPr>
            </a:lvl1pPr>
            <a:lvl2pPr>
              <a:spcBef>
                <a:spcPts val="600"/>
              </a:spcBef>
              <a:spcAft>
                <a:spcPts val="600"/>
              </a:spcAft>
              <a:defRPr sz="1600"/>
            </a:lvl2pPr>
            <a:lvl3pPr>
              <a:spcBef>
                <a:spcPts val="600"/>
              </a:spcBef>
              <a:spcAft>
                <a:spcPts val="600"/>
              </a:spcAft>
              <a:defRPr sz="1400"/>
            </a:lvl3pPr>
            <a:lvl4pPr>
              <a:spcAft>
                <a:spcPts val="600"/>
              </a:spcAft>
              <a:defRPr/>
            </a:lvl4pPr>
            <a:lvl5pPr marL="285750" indent="-166688">
              <a:spcAft>
                <a:spcPts val="600"/>
              </a:spcAft>
              <a:buClr>
                <a:schemeClr val="accent2"/>
              </a:buClr>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A1836BB9-5CD8-4C82-B170-72C69426F0D3}"/>
              </a:ext>
            </a:extLst>
          </p:cNvPr>
          <p:cNvSpPr>
            <a:spLocks noGrp="1"/>
          </p:cNvSpPr>
          <p:nvPr>
            <p:ph type="title"/>
          </p:nvPr>
        </p:nvSpPr>
        <p:spPr>
          <a:xfrm>
            <a:off x="588263" y="457200"/>
            <a:ext cx="11018520" cy="430887"/>
          </a:xfrm>
        </p:spPr>
        <p:txBody>
          <a:bodyPr/>
          <a:lstStyle>
            <a:lvl1pPr algn="ctr">
              <a:defRPr sz="2800">
                <a:gradFill>
                  <a:gsLst>
                    <a:gs pos="1250">
                      <a:schemeClr val="tx1"/>
                    </a:gs>
                    <a:gs pos="100000">
                      <a:schemeClr val="tx1"/>
                    </a:gs>
                  </a:gsLst>
                  <a:lin ang="5400000" scaled="0"/>
                </a:gradFill>
              </a:defRPr>
            </a:lvl1pPr>
          </a:lstStyle>
          <a:p>
            <a:r>
              <a:rPr lang="en-US"/>
              <a:t>Click to edit Master title style</a:t>
            </a:r>
          </a:p>
        </p:txBody>
      </p:sp>
      <p:sp>
        <p:nvSpPr>
          <p:cNvPr id="9" name="Text Placeholder 6">
            <a:extLst>
              <a:ext uri="{FF2B5EF4-FFF2-40B4-BE49-F238E27FC236}">
                <a16:creationId xmlns:a16="http://schemas.microsoft.com/office/drawing/2014/main" id="{A3CE8927-E3C1-420C-AB86-B08B02BA791B}"/>
              </a:ext>
            </a:extLst>
          </p:cNvPr>
          <p:cNvSpPr>
            <a:spLocks noGrp="1"/>
          </p:cNvSpPr>
          <p:nvPr>
            <p:ph type="body" sz="quarter" idx="11"/>
          </p:nvPr>
        </p:nvSpPr>
        <p:spPr>
          <a:xfrm>
            <a:off x="581595" y="1399095"/>
            <a:ext cx="11025188" cy="369332"/>
          </a:xfrm>
        </p:spPr>
        <p:txBody>
          <a:bodyPr/>
          <a:lstStyle>
            <a:lvl1pPr marL="0" indent="0" algn="ctr">
              <a:buNone/>
              <a:defRPr sz="2400">
                <a:solidFill>
                  <a:schemeClr val="accent2"/>
                </a:solidFill>
                <a:latin typeface="+mn-lt"/>
              </a:defRPr>
            </a:lvl1pPr>
          </a:lstStyle>
          <a:p>
            <a:pPr lvl="0"/>
            <a:r>
              <a:rPr lang="en-US"/>
              <a:t>Edit Master text styles</a:t>
            </a:r>
          </a:p>
        </p:txBody>
      </p:sp>
    </p:spTree>
    <p:extLst>
      <p:ext uri="{BB962C8B-B14F-4D97-AF65-F5344CB8AC3E}">
        <p14:creationId xmlns:p14="http://schemas.microsoft.com/office/powerpoint/2010/main" val="115282692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0A04-F091-8A1F-F51B-CC19D3FA4C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999A80-FC5F-C320-714F-5632EFC25C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646A82-0505-9F05-81CC-EE0A269F65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A6E64C0-17F6-612A-61E0-AF250DEFEC7A}"/>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6" name="Footer Placeholder 5">
            <a:extLst>
              <a:ext uri="{FF2B5EF4-FFF2-40B4-BE49-F238E27FC236}">
                <a16:creationId xmlns:a16="http://schemas.microsoft.com/office/drawing/2014/main" id="{E69BCAFF-ED10-C429-ADD7-42C7282DF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8544D3-6E46-80A7-AA8F-0AB778CDFB39}"/>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42903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12289-0369-9B38-2143-9C8E3B866A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658B21-AA6F-838F-C510-C9044A5D2A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C55934-6CC0-58F9-F571-E9ECD0B86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8FA7C5-1173-EC85-0473-37A0C76D63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1E16DD-057B-3F62-4450-0FD20E403C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88B05B-DA15-6163-FCB1-1B9D4DC0FA60}"/>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8" name="Footer Placeholder 7">
            <a:extLst>
              <a:ext uri="{FF2B5EF4-FFF2-40B4-BE49-F238E27FC236}">
                <a16:creationId xmlns:a16="http://schemas.microsoft.com/office/drawing/2014/main" id="{B90EB324-244E-7BB6-E39B-E115568CD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E351E-0B91-2A3A-8343-DE9E9C28275A}"/>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2895684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ECAD5-881F-F5BA-4FD3-C2E89BAA25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BBFF4C-30F5-ED51-EA05-92306AA10494}"/>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4" name="Footer Placeholder 3">
            <a:extLst>
              <a:ext uri="{FF2B5EF4-FFF2-40B4-BE49-F238E27FC236}">
                <a16:creationId xmlns:a16="http://schemas.microsoft.com/office/drawing/2014/main" id="{EA5137D0-DBCD-1FBC-0E59-249FF36E1F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6D38EC-B3C6-6B90-D667-1E04F5486713}"/>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878772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3B0CF-AFC1-5841-5BC9-4754AFE75A61}"/>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3" name="Footer Placeholder 2">
            <a:extLst>
              <a:ext uri="{FF2B5EF4-FFF2-40B4-BE49-F238E27FC236}">
                <a16:creationId xmlns:a16="http://schemas.microsoft.com/office/drawing/2014/main" id="{C277E78C-928E-9B16-E457-3F5699A8A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5F4E0B-8CAF-3DE2-1DF7-45107EC16826}"/>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1823486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43B8-A9E8-FAE3-F944-5EAC841E70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CD4DA4-8B11-1E93-94A7-657E0E2A40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C9B59B-C1FF-8DCC-AC8D-83D7D6394F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F9E8C-0F25-A70A-9F98-AD311830EB3D}"/>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6" name="Footer Placeholder 5">
            <a:extLst>
              <a:ext uri="{FF2B5EF4-FFF2-40B4-BE49-F238E27FC236}">
                <a16:creationId xmlns:a16="http://schemas.microsoft.com/office/drawing/2014/main" id="{AB4E6222-28BC-76DD-E053-306D546674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958C18-CEFB-25BD-0BA5-D4538E33CE0D}"/>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3513450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8894-689A-8561-B802-22B92948DE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5D723B-47D7-64E4-9E8A-2625568AB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8F2EEA5-509A-4CF0-E641-94004CD94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021AE9-0ED6-4A59-4B4F-46515A677A60}"/>
              </a:ext>
            </a:extLst>
          </p:cNvPr>
          <p:cNvSpPr>
            <a:spLocks noGrp="1"/>
          </p:cNvSpPr>
          <p:nvPr>
            <p:ph type="dt" sz="half" idx="10"/>
          </p:nvPr>
        </p:nvSpPr>
        <p:spPr/>
        <p:txBody>
          <a:bodyPr/>
          <a:lstStyle/>
          <a:p>
            <a:fld id="{0E070692-1CFE-47E2-A059-ED95F3BCDE4D}" type="datetimeFigureOut">
              <a:rPr lang="en-US" smtClean="0"/>
              <a:t>4/27/2023</a:t>
            </a:fld>
            <a:endParaRPr lang="en-US"/>
          </a:p>
        </p:txBody>
      </p:sp>
      <p:sp>
        <p:nvSpPr>
          <p:cNvPr id="6" name="Footer Placeholder 5">
            <a:extLst>
              <a:ext uri="{FF2B5EF4-FFF2-40B4-BE49-F238E27FC236}">
                <a16:creationId xmlns:a16="http://schemas.microsoft.com/office/drawing/2014/main" id="{1C8E1C0A-75F1-8104-0C28-0DB5C1947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DBEC3-424D-D8C4-18CB-2EBC3340D805}"/>
              </a:ext>
            </a:extLst>
          </p:cNvPr>
          <p:cNvSpPr>
            <a:spLocks noGrp="1"/>
          </p:cNvSpPr>
          <p:nvPr>
            <p:ph type="sldNum" sz="quarter" idx="12"/>
          </p:nvPr>
        </p:nvSpPr>
        <p:spPr/>
        <p:txBody>
          <a:bodyPr/>
          <a:lstStyle/>
          <a:p>
            <a:fld id="{CD847B0C-9A25-43EB-9097-78EB60DA891C}" type="slidenum">
              <a:rPr lang="en-US" smtClean="0"/>
              <a:t>‹#›</a:t>
            </a:fld>
            <a:endParaRPr lang="en-US"/>
          </a:p>
        </p:txBody>
      </p:sp>
    </p:spTree>
    <p:extLst>
      <p:ext uri="{BB962C8B-B14F-4D97-AF65-F5344CB8AC3E}">
        <p14:creationId xmlns:p14="http://schemas.microsoft.com/office/powerpoint/2010/main" val="406695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heme" Target="../theme/theme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9A6EC7-753F-BCB8-5CC1-5E5772CCAE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284C92-B2EA-C60A-3726-0D56F28050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1C35D0-CDFE-F3F6-80EF-E4155BE78C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70692-1CFE-47E2-A059-ED95F3BCDE4D}" type="datetimeFigureOut">
              <a:rPr lang="en-US" smtClean="0"/>
              <a:t>4/27/2023</a:t>
            </a:fld>
            <a:endParaRPr lang="en-US"/>
          </a:p>
        </p:txBody>
      </p:sp>
      <p:sp>
        <p:nvSpPr>
          <p:cNvPr id="5" name="Footer Placeholder 4">
            <a:extLst>
              <a:ext uri="{FF2B5EF4-FFF2-40B4-BE49-F238E27FC236}">
                <a16:creationId xmlns:a16="http://schemas.microsoft.com/office/drawing/2014/main" id="{D270E22E-5E39-D8D2-7F3A-B0BFF10258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04B14F-D7DE-48C6-59B7-96E079CF8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847B0C-9A25-43EB-9097-78EB60DA891C}" type="slidenum">
              <a:rPr lang="en-US" smtClean="0"/>
              <a:t>‹#›</a:t>
            </a:fld>
            <a:endParaRPr lang="en-US"/>
          </a:p>
        </p:txBody>
      </p:sp>
      <p:sp>
        <p:nvSpPr>
          <p:cNvPr id="8" name="TextBox 7">
            <a:extLst>
              <a:ext uri="{FF2B5EF4-FFF2-40B4-BE49-F238E27FC236}">
                <a16:creationId xmlns:a16="http://schemas.microsoft.com/office/drawing/2014/main" id="{BF1ED3B1-BA8C-EEF0-93FF-8C09AD3F288D}"/>
              </a:ext>
            </a:extLst>
          </p:cNvPr>
          <p:cNvSpPr txBox="1"/>
          <p:nvPr>
            <p:extLst>
              <p:ext uri="{1162E1C5-73C7-4A58-AE30-91384D911F3F}">
                <p184:classification xmlns:p184="http://schemas.microsoft.com/office/powerpoint/2018/4/main" val="ftr"/>
              </p:ext>
            </p:extLst>
          </p:nvPr>
        </p:nvSpPr>
        <p:spPr>
          <a:xfrm>
            <a:off x="63500" y="66421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25508036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492443"/>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241912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a:t>
            </a:r>
          </a:p>
          <a:p>
            <a:pPr lvl="6"/>
            <a:r>
              <a:rPr lang="en-US"/>
              <a:t>seven</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22"/>
          <a:srcRect l="762"/>
          <a:stretch/>
        </p:blipFill>
        <p:spPr>
          <a:xfrm rot="5400000">
            <a:off x="9464500" y="2843773"/>
            <a:ext cx="6858000" cy="1170455"/>
          </a:xfrm>
          <a:prstGeom prst="rect">
            <a:avLst/>
          </a:prstGeom>
        </p:spPr>
      </p:pic>
      <p:sp>
        <p:nvSpPr>
          <p:cNvPr id="6" name="TextBox 5">
            <a:extLst>
              <a:ext uri="{FF2B5EF4-FFF2-40B4-BE49-F238E27FC236}">
                <a16:creationId xmlns:a16="http://schemas.microsoft.com/office/drawing/2014/main" id="{8396F1FF-757D-117B-B993-86FCFF936D1C}"/>
              </a:ext>
            </a:extLst>
          </p:cNvPr>
          <p:cNvSpPr txBox="1"/>
          <p:nvPr>
            <p:extLst>
              <p:ext uri="{1162E1C5-73C7-4A58-AE30-91384D911F3F}">
                <p184:classification xmlns:p184="http://schemas.microsoft.com/office/powerpoint/2018/4/main" val="ftr"/>
              </p:ext>
            </p:extLst>
          </p:nvPr>
        </p:nvSpPr>
        <p:spPr>
          <a:xfrm>
            <a:off x="63500" y="6642100"/>
            <a:ext cx="1828800"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Classified as Microsoft Confidential</a:t>
            </a:r>
          </a:p>
        </p:txBody>
      </p:sp>
    </p:spTree>
    <p:extLst>
      <p:ext uri="{BB962C8B-B14F-4D97-AF65-F5344CB8AC3E}">
        <p14:creationId xmlns:p14="http://schemas.microsoft.com/office/powerpoint/2010/main" val="3570614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ransition>
    <p:fade/>
  </p:transition>
  <p:txStyles>
    <p:titleStyle>
      <a:lvl1pPr algn="ctr" defTabSz="932742" rtl="0" eaLnBrk="1" latinLnBrk="0" hangingPunct="1">
        <a:lnSpc>
          <a:spcPct val="100000"/>
        </a:lnSpc>
        <a:spcBef>
          <a:spcPct val="0"/>
        </a:spcBef>
        <a:buNone/>
        <a:defRPr lang="en-US" sz="32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12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0" marR="0" indent="0" algn="l" defTabSz="932742" rtl="0" eaLnBrk="1" fontAlgn="auto" latinLnBrk="0" hangingPunct="1">
        <a:lnSpc>
          <a:spcPct val="100000"/>
        </a:lnSpc>
        <a:spcBef>
          <a:spcPct val="20000"/>
        </a:spcBef>
        <a:spcAft>
          <a:spcPts val="60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0" marR="0" indent="0" algn="l" defTabSz="932742" rtl="0" eaLnBrk="1" fontAlgn="auto" latinLnBrk="0" hangingPunct="1">
        <a:lnSpc>
          <a:spcPct val="100000"/>
        </a:lnSpc>
        <a:spcBef>
          <a:spcPts val="600"/>
        </a:spcBef>
        <a:spcAft>
          <a:spcPts val="600"/>
        </a:spcAft>
        <a:buClrTx/>
        <a:buSzPct val="90000"/>
        <a:buFont typeface="Wingdings" panose="05000000000000000000" pitchFamily="2" charset="2"/>
        <a:buNone/>
        <a:tabLst/>
        <a:defRPr sz="1400" kern="1200" cap="all" spc="100" baseline="0">
          <a:solidFill>
            <a:schemeClr val="accent1">
              <a:lumMod val="60000"/>
              <a:lumOff val="40000"/>
            </a:schemeClr>
          </a:solidFill>
          <a:latin typeface="+mj-lt"/>
          <a:ea typeface="+mn-ea"/>
          <a:cs typeface="+mn-cs"/>
        </a:defRPr>
      </a:lvl4pPr>
      <a:lvl5pPr marL="0" marR="0" indent="0" algn="l" defTabSz="932742" rtl="0" eaLnBrk="1" fontAlgn="auto" latinLnBrk="0" hangingPunct="1">
        <a:lnSpc>
          <a:spcPct val="100000"/>
        </a:lnSpc>
        <a:spcBef>
          <a:spcPts val="0"/>
        </a:spcBef>
        <a:spcAft>
          <a:spcPts val="60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0" indent="0" algn="l" defTabSz="932742" rtl="0" eaLnBrk="1" latinLnBrk="0" hangingPunct="1">
        <a:spcBef>
          <a:spcPts val="0"/>
        </a:spcBef>
        <a:spcAft>
          <a:spcPts val="600"/>
        </a:spcAft>
        <a:buFont typeface="Arial" pitchFamily="34" charset="0"/>
        <a:buNone/>
        <a:defRPr sz="1400" b="1" kern="1200">
          <a:solidFill>
            <a:schemeClr val="tx1"/>
          </a:solidFill>
          <a:latin typeface="+mn-lt"/>
          <a:ea typeface="+mn-ea"/>
          <a:cs typeface="+mn-cs"/>
        </a:defRPr>
      </a:lvl6pPr>
      <a:lvl7pPr marL="0" indent="0" algn="l" defTabSz="932742" rtl="0" eaLnBrk="1" latinLnBrk="0" hangingPunct="1">
        <a:spcBef>
          <a:spcPts val="0"/>
        </a:spcBef>
        <a:spcAft>
          <a:spcPts val="600"/>
        </a:spcAft>
        <a:buFont typeface="Arial" pitchFamily="34" charset="0"/>
        <a:buNone/>
        <a:defRPr sz="1400" kern="1200">
          <a:solidFill>
            <a:schemeClr val="accent1">
              <a:lumMod val="60000"/>
              <a:lumOff val="40000"/>
            </a:schemeClr>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orient="horz" pos="903">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useBgFill="1">
        <p:nvSpPr>
          <p:cNvPr id="32" name="Rectangle 2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704A379F-C81C-CCE5-33D6-84E0044CC02A}"/>
              </a:ext>
            </a:extLst>
          </p:cNvPr>
          <p:cNvPicPr>
            <a:picLocks noChangeAspect="1"/>
          </p:cNvPicPr>
          <p:nvPr/>
        </p:nvPicPr>
        <p:blipFill rotWithShape="1">
          <a:blip r:embed="rId3"/>
          <a:srcRect t="14124" r="9089" b="-2"/>
          <a:stretch/>
        </p:blipFill>
        <p:spPr>
          <a:xfrm>
            <a:off x="3523488" y="10"/>
            <a:ext cx="8668512" cy="6857990"/>
          </a:xfrm>
          <a:prstGeom prst="rect">
            <a:avLst/>
          </a:prstGeom>
        </p:spPr>
      </p:pic>
      <p:sp>
        <p:nvSpPr>
          <p:cNvPr id="33" name="Rectangle 2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679FE20-2F09-73BB-5ADE-58F8A2AAE1B5}"/>
              </a:ext>
            </a:extLst>
          </p:cNvPr>
          <p:cNvSpPr>
            <a:spLocks noGrp="1"/>
          </p:cNvSpPr>
          <p:nvPr>
            <p:ph type="ctrTitle"/>
          </p:nvPr>
        </p:nvSpPr>
        <p:spPr>
          <a:xfrm>
            <a:off x="477981" y="1122363"/>
            <a:ext cx="4806288" cy="3204134"/>
          </a:xfrm>
        </p:spPr>
        <p:txBody>
          <a:bodyPr anchor="b">
            <a:normAutofit/>
          </a:bodyPr>
          <a:lstStyle/>
          <a:p>
            <a:pPr algn="l"/>
            <a:r>
              <a:rPr lang="en-US" sz="4800" dirty="0" err="1"/>
              <a:t>OpenAI</a:t>
            </a:r>
            <a:r>
              <a:rPr lang="en-US" sz="4800" dirty="0"/>
              <a:t> Hackathon Rehearsal</a:t>
            </a:r>
            <a:br>
              <a:rPr lang="en-US" sz="4800" dirty="0"/>
            </a:br>
            <a:r>
              <a:rPr lang="en-US" sz="3200" dirty="0"/>
              <a:t>&lt;Date&gt;</a:t>
            </a:r>
            <a:endParaRPr lang="en-US" sz="4800" dirty="0">
              <a:cs typeface="Calibri Light" panose="020F0302020204030204"/>
            </a:endParaRPr>
          </a:p>
        </p:txBody>
      </p:sp>
      <p:sp>
        <p:nvSpPr>
          <p:cNvPr id="3" name="Subtitle 2">
            <a:extLst>
              <a:ext uri="{FF2B5EF4-FFF2-40B4-BE49-F238E27FC236}">
                <a16:creationId xmlns:a16="http://schemas.microsoft.com/office/drawing/2014/main" id="{622376F8-7D07-3A63-85D7-FDFF9223965E}"/>
              </a:ext>
            </a:extLst>
          </p:cNvPr>
          <p:cNvSpPr>
            <a:spLocks noGrp="1"/>
          </p:cNvSpPr>
          <p:nvPr>
            <p:ph type="subTitle" idx="1"/>
          </p:nvPr>
        </p:nvSpPr>
        <p:spPr>
          <a:xfrm>
            <a:off x="477980" y="4872922"/>
            <a:ext cx="4023359" cy="1208141"/>
          </a:xfrm>
        </p:spPr>
        <p:txBody>
          <a:bodyPr>
            <a:normAutofit/>
          </a:bodyPr>
          <a:lstStyle/>
          <a:p>
            <a:pPr algn="l"/>
            <a:r>
              <a:rPr lang="en-US" sz="2000" dirty="0"/>
              <a:t>&lt;Name of organizers&gt;</a:t>
            </a:r>
          </a:p>
        </p:txBody>
      </p:sp>
      <p:sp>
        <p:nvSpPr>
          <p:cNvPr id="34" name="Rectangle 2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2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0DD8C7F6-C064-07A4-A2E2-21990BC2BA06}"/>
              </a:ext>
            </a:extLst>
          </p:cNvPr>
          <p:cNvSpPr txBox="1"/>
          <p:nvPr/>
        </p:nvSpPr>
        <p:spPr>
          <a:xfrm>
            <a:off x="7819505" y="6628015"/>
            <a:ext cx="3053542"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Background image generated by Dall-E</a:t>
            </a:r>
          </a:p>
        </p:txBody>
      </p:sp>
    </p:spTree>
    <p:extLst>
      <p:ext uri="{BB962C8B-B14F-4D97-AF65-F5344CB8AC3E}">
        <p14:creationId xmlns:p14="http://schemas.microsoft.com/office/powerpoint/2010/main" val="342974132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EADA-548B-0C50-12E1-07FD305A67AC}"/>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a:solidFill>
                  <a:schemeClr val="tx1"/>
                </a:solidFill>
                <a:latin typeface="+mj-lt"/>
                <a:ea typeface="+mj-ea"/>
                <a:cs typeface="+mj-cs"/>
              </a:rPr>
              <a:t>Agenda</a:t>
            </a:r>
          </a:p>
        </p:txBody>
      </p:sp>
      <p:graphicFrame>
        <p:nvGraphicFramePr>
          <p:cNvPr id="6" name="Content Placeholder 5">
            <a:extLst>
              <a:ext uri="{FF2B5EF4-FFF2-40B4-BE49-F238E27FC236}">
                <a16:creationId xmlns:a16="http://schemas.microsoft.com/office/drawing/2014/main" id="{CAC5350A-F301-45D3-BB53-871ABF525860}"/>
              </a:ext>
            </a:extLst>
          </p:cNvPr>
          <p:cNvGraphicFramePr>
            <a:graphicFrameLocks/>
          </p:cNvGraphicFramePr>
          <p:nvPr>
            <p:extLst>
              <p:ext uri="{D42A27DB-BD31-4B8C-83A1-F6EECF244321}">
                <p14:modId xmlns:p14="http://schemas.microsoft.com/office/powerpoint/2010/main" val="2352038630"/>
              </p:ext>
            </p:extLst>
          </p:nvPr>
        </p:nvGraphicFramePr>
        <p:xfrm>
          <a:off x="930760" y="1863801"/>
          <a:ext cx="10330481" cy="4440751"/>
        </p:xfrm>
        <a:graphic>
          <a:graphicData uri="http://schemas.openxmlformats.org/drawingml/2006/table">
            <a:tbl>
              <a:tblPr firstRow="1" firstCol="1" bandRow="1"/>
              <a:tblGrid>
                <a:gridCol w="1553897">
                  <a:extLst>
                    <a:ext uri="{9D8B030D-6E8A-4147-A177-3AD203B41FA5}">
                      <a16:colId xmlns:a16="http://schemas.microsoft.com/office/drawing/2014/main" val="2558902338"/>
                    </a:ext>
                  </a:extLst>
                </a:gridCol>
                <a:gridCol w="1553897">
                  <a:extLst>
                    <a:ext uri="{9D8B030D-6E8A-4147-A177-3AD203B41FA5}">
                      <a16:colId xmlns:a16="http://schemas.microsoft.com/office/drawing/2014/main" val="2555926540"/>
                    </a:ext>
                  </a:extLst>
                </a:gridCol>
                <a:gridCol w="1521193">
                  <a:extLst>
                    <a:ext uri="{9D8B030D-6E8A-4147-A177-3AD203B41FA5}">
                      <a16:colId xmlns:a16="http://schemas.microsoft.com/office/drawing/2014/main" val="3010041385"/>
                    </a:ext>
                  </a:extLst>
                </a:gridCol>
                <a:gridCol w="5701494">
                  <a:extLst>
                    <a:ext uri="{9D8B030D-6E8A-4147-A177-3AD203B41FA5}">
                      <a16:colId xmlns:a16="http://schemas.microsoft.com/office/drawing/2014/main" val="659808641"/>
                    </a:ext>
                  </a:extLst>
                </a:gridCol>
              </a:tblGrid>
              <a:tr h="243842">
                <a:tc gridSpan="4">
                  <a:txBody>
                    <a:bodyPr/>
                    <a:lstStyle/>
                    <a:p>
                      <a:pPr marL="82296" marR="0" algn="l" fontAlgn="t">
                        <a:lnSpc>
                          <a:spcPct val="105000"/>
                        </a:lnSpc>
                        <a:spcBef>
                          <a:spcPts val="0"/>
                        </a:spcBef>
                        <a:spcAft>
                          <a:spcPts val="0"/>
                        </a:spcAft>
                      </a:pPr>
                      <a:r>
                        <a:rPr lang="en-US" sz="1000" b="1" i="0" u="none" strike="noStrike" dirty="0">
                          <a:solidFill>
                            <a:srgbClr val="5C2D91"/>
                          </a:solidFill>
                          <a:effectLst/>
                          <a:latin typeface="Segoe UI" panose="020B0502040204020203" pitchFamily="34" charset="0"/>
                          <a:ea typeface="Calibri" panose="020F0502020204030204" pitchFamily="34" charset="0"/>
                        </a:rPr>
                        <a:t>Agenda for OpenAI Hack on </a:t>
                      </a:r>
                      <a:r>
                        <a:rPr lang="en-US" sz="1000" b="1" i="0" u="none" strike="noStrike" dirty="0">
                          <a:solidFill>
                            <a:srgbClr val="5C2D91"/>
                          </a:solidFill>
                          <a:effectLst/>
                          <a:highlight>
                            <a:srgbClr val="FFFF00"/>
                          </a:highlight>
                          <a:latin typeface="Segoe UI" panose="020B0502040204020203" pitchFamily="34" charset="0"/>
                          <a:ea typeface="Calibri" panose="020F0502020204030204" pitchFamily="34" charset="0"/>
                        </a:rPr>
                        <a:t>MM-DD-YYYY (Day of the week)</a:t>
                      </a:r>
                      <a:endParaRPr lang="en-US" sz="1800" b="0" i="0" u="none" strike="noStrike" dirty="0">
                        <a:effectLst/>
                        <a:highlight>
                          <a:srgbClr val="FFFF00"/>
                        </a:highlight>
                        <a:latin typeface="Arial" panose="020B0604020202020204" pitchFamily="34" charset="0"/>
                      </a:endParaRPr>
                    </a:p>
                  </a:txBody>
                  <a:tcPr marL="56176" marR="56176" marT="28088" marB="2808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32827536"/>
                  </a:ext>
                </a:extLst>
              </a:tr>
              <a:tr h="265689">
                <a:tc>
                  <a:txBody>
                    <a:bodyPr/>
                    <a:lstStyle/>
                    <a:p>
                      <a:pPr marL="82296" marR="0" algn="ctr" fontAlgn="t">
                        <a:lnSpc>
                          <a:spcPct val="105000"/>
                        </a:lnSpc>
                        <a:spcBef>
                          <a:spcPts val="0"/>
                        </a:spcBef>
                        <a:spcAft>
                          <a:spcPts val="0"/>
                        </a:spcAft>
                      </a:pPr>
                      <a:r>
                        <a:rPr lang="en-US" sz="1000" b="1" i="0" u="none" strike="noStrike">
                          <a:effectLst/>
                          <a:latin typeface="Calibri" panose="020F0502020204030204" pitchFamily="34" charset="0"/>
                          <a:ea typeface="Calibri" panose="020F0502020204030204" pitchFamily="34" charset="0"/>
                        </a:rPr>
                        <a:t>Pacific Time</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2296" marR="0" algn="ctr" fontAlgn="t">
                        <a:lnSpc>
                          <a:spcPct val="105000"/>
                        </a:lnSpc>
                        <a:spcBef>
                          <a:spcPts val="0"/>
                        </a:spcBef>
                        <a:spcAft>
                          <a:spcPts val="0"/>
                        </a:spcAft>
                      </a:pPr>
                      <a:r>
                        <a:rPr lang="en-US" sz="1000" b="1" i="0" u="none" strike="noStrike">
                          <a:effectLst/>
                          <a:latin typeface="Calibri" panose="020F0502020204030204" pitchFamily="34" charset="0"/>
                          <a:ea typeface="Calibri" panose="020F0502020204030204" pitchFamily="34" charset="0"/>
                        </a:rPr>
                        <a:t>Central Time</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2296" marR="0" algn="ctr" fontAlgn="t">
                        <a:lnSpc>
                          <a:spcPct val="105000"/>
                        </a:lnSpc>
                        <a:spcBef>
                          <a:spcPts val="0"/>
                        </a:spcBef>
                        <a:spcAft>
                          <a:spcPts val="0"/>
                        </a:spcAft>
                      </a:pPr>
                      <a:r>
                        <a:rPr lang="en-US" sz="1000" b="1" i="0" u="none" strike="noStrike">
                          <a:effectLst/>
                          <a:latin typeface="Calibri" panose="020F0502020204030204" pitchFamily="34" charset="0"/>
                          <a:ea typeface="Calibri" panose="020F0502020204030204" pitchFamily="34" charset="0"/>
                        </a:rPr>
                        <a:t>Eastern Time</a:t>
                      </a:r>
                      <a:endParaRPr lang="en-US" sz="1800" b="0" i="0" u="none" strike="noStrike">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82296" marR="0" algn="ctr" fontAlgn="t">
                        <a:lnSpc>
                          <a:spcPct val="105000"/>
                        </a:lnSpc>
                        <a:spcBef>
                          <a:spcPts val="0"/>
                        </a:spcBef>
                        <a:spcAft>
                          <a:spcPts val="0"/>
                        </a:spcAft>
                      </a:pPr>
                      <a:r>
                        <a:rPr lang="en-US" sz="1000" b="1" i="0" u="none" strike="noStrike">
                          <a:effectLst/>
                          <a:latin typeface="Calibri" panose="020F0502020204030204" pitchFamily="34" charset="0"/>
                          <a:ea typeface="Calibri" panose="020F0502020204030204" pitchFamily="34" charset="0"/>
                        </a:rPr>
                        <a:t>Schedule</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7012097"/>
                  </a:ext>
                </a:extLst>
              </a:tr>
              <a:tr h="728039">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8:00am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10:00am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11:00am</a:t>
                      </a:r>
                      <a:endParaRPr lang="en-US" sz="1800" b="0" i="0" u="none" strike="noStrike">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5000"/>
                        </a:lnSpc>
                        <a:spcBef>
                          <a:spcPts val="75"/>
                        </a:spcBef>
                        <a:spcAft>
                          <a:spcPts val="0"/>
                        </a:spcAft>
                      </a:pPr>
                      <a:r>
                        <a:rPr lang="en-US" sz="1000" b="1" i="0" u="none" strike="noStrike" dirty="0">
                          <a:solidFill>
                            <a:srgbClr val="000000"/>
                          </a:solidFill>
                          <a:effectLst/>
                          <a:latin typeface="Calibri" panose="020F0502020204030204" pitchFamily="34" charset="0"/>
                          <a:ea typeface="Calibri" panose="020F0502020204030204" pitchFamily="34" charset="0"/>
                        </a:rPr>
                        <a:t>Hackathon Kick off (30 mins) </a:t>
                      </a:r>
                      <a:endParaRPr lang="en-US" sz="1800" b="0" i="0" u="none" strike="noStrike" dirty="0">
                        <a:effectLst/>
                        <a:latin typeface="Arial" panose="020B0604020202020204" pitchFamily="34" charset="0"/>
                      </a:endParaRPr>
                    </a:p>
                    <a:p>
                      <a:pPr marL="0" marR="0" algn="just" fontAlgn="t">
                        <a:lnSpc>
                          <a:spcPct val="105000"/>
                        </a:lnSpc>
                        <a:spcBef>
                          <a:spcPts val="0"/>
                        </a:spcBef>
                        <a:spcAft>
                          <a:spcPts val="0"/>
                        </a:spcAft>
                      </a:pPr>
                      <a:r>
                        <a:rPr lang="en-US" sz="1000" b="0" i="0" u="none" strike="noStrike" dirty="0">
                          <a:solidFill>
                            <a:srgbClr val="000000"/>
                          </a:solidFill>
                          <a:effectLst/>
                          <a:latin typeface="Calibri" panose="020F0502020204030204" pitchFamily="34" charset="0"/>
                          <a:ea typeface="Calibri" panose="020F0502020204030204" pitchFamily="34" charset="0"/>
                        </a:rPr>
                        <a:t>Welcome to the </a:t>
                      </a:r>
                      <a:r>
                        <a:rPr lang="en-US" sz="1000" b="0" i="0" u="none" strike="noStrike" dirty="0">
                          <a:effectLst/>
                          <a:latin typeface="Calibri" panose="020F0502020204030204" pitchFamily="34" charset="0"/>
                          <a:ea typeface="Calibri" panose="020F0502020204030204" pitchFamily="34" charset="0"/>
                        </a:rPr>
                        <a:t>hackathon</a:t>
                      </a:r>
                      <a:endParaRPr lang="en-US" sz="1800" b="0" i="0" u="none" strike="noStrike" dirty="0">
                        <a:effectLst/>
                        <a:latin typeface="Arial" panose="020B0604020202020204" pitchFamily="34" charset="0"/>
                      </a:endParaRPr>
                    </a:p>
                    <a:p>
                      <a:pPr marL="0" marR="0" algn="just" fontAlgn="t">
                        <a:lnSpc>
                          <a:spcPct val="105000"/>
                        </a:lnSpc>
                        <a:spcBef>
                          <a:spcPts val="0"/>
                        </a:spcBef>
                        <a:spcAft>
                          <a:spcPts val="0"/>
                        </a:spcAft>
                      </a:pPr>
                      <a:r>
                        <a:rPr lang="en-US" sz="1000" b="0" i="0" u="none" strike="noStrike" dirty="0">
                          <a:effectLst/>
                          <a:latin typeface="Calibri" panose="020F0502020204030204" pitchFamily="34" charset="0"/>
                          <a:ea typeface="Calibri" panose="020F0502020204030204" pitchFamily="34" charset="0"/>
                        </a:rPr>
                        <a:t>Purpose of hackathon</a:t>
                      </a:r>
                      <a:endParaRPr lang="en-US" sz="1800" b="0" i="0" u="none" strike="noStrike" dirty="0">
                        <a:effectLst/>
                        <a:latin typeface="Arial" panose="020B0604020202020204" pitchFamily="34" charset="0"/>
                      </a:endParaRPr>
                    </a:p>
                    <a:p>
                      <a:pPr marL="0" marR="0" algn="just" fontAlgn="t">
                        <a:lnSpc>
                          <a:spcPct val="105000"/>
                        </a:lnSpc>
                        <a:spcBef>
                          <a:spcPts val="0"/>
                        </a:spcBef>
                        <a:spcAft>
                          <a:spcPts val="0"/>
                        </a:spcAft>
                      </a:pPr>
                      <a:r>
                        <a:rPr lang="en-US" sz="1000" b="0" i="0" u="none" strike="noStrike" dirty="0">
                          <a:effectLst/>
                          <a:latin typeface="Calibri" panose="020F0502020204030204" pitchFamily="34" charset="0"/>
                          <a:ea typeface="Calibri" panose="020F0502020204030204" pitchFamily="34" charset="0"/>
                        </a:rPr>
                        <a:t>Goals and Expectations</a:t>
                      </a:r>
                      <a:endParaRPr lang="en-US" sz="1800" b="0" i="0" u="none" strike="noStrike" dirty="0">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1947593"/>
                  </a:ext>
                </a:extLst>
              </a:tr>
              <a:tr h="728039">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8:30am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dirty="0">
                          <a:effectLst/>
                          <a:latin typeface="Calibri" panose="020F0502020204030204" pitchFamily="34" charset="0"/>
                          <a:ea typeface="Calibri" panose="020F0502020204030204" pitchFamily="34" charset="0"/>
                        </a:rPr>
                        <a:t>10:30am</a:t>
                      </a:r>
                      <a:endParaRPr lang="en-US" sz="1800" b="0" i="0" u="none" strike="noStrike" dirty="0">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11:30am</a:t>
                      </a:r>
                      <a:endParaRPr lang="en-US" sz="1800" b="0" i="0" u="none" strike="noStrike">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5000"/>
                        </a:lnSpc>
                        <a:spcBef>
                          <a:spcPts val="0"/>
                        </a:spcBef>
                        <a:spcAft>
                          <a:spcPts val="0"/>
                        </a:spcAft>
                      </a:pPr>
                      <a:r>
                        <a:rPr lang="en-US" sz="1000" b="1" i="0" u="none" strike="noStrike" dirty="0">
                          <a:solidFill>
                            <a:srgbClr val="000000"/>
                          </a:solidFill>
                          <a:effectLst/>
                          <a:latin typeface="Calibri" panose="020F0502020204030204" pitchFamily="34" charset="0"/>
                          <a:ea typeface="Calibri" panose="020F0502020204030204" pitchFamily="34" charset="0"/>
                        </a:rPr>
                        <a:t>Learn the Basics </a:t>
                      </a:r>
                      <a:r>
                        <a:rPr lang="en-US" sz="1000" b="1" i="0" u="none" strike="noStrike" dirty="0">
                          <a:effectLst/>
                          <a:latin typeface="Calibri" panose="020F0502020204030204" pitchFamily="34" charset="0"/>
                          <a:ea typeface="Calibri" panose="020F0502020204030204" pitchFamily="34" charset="0"/>
                        </a:rPr>
                        <a:t>(30 mins)</a:t>
                      </a:r>
                      <a:endParaRPr lang="en-US" sz="1800" b="0" i="0" u="none" strike="noStrike" dirty="0">
                        <a:effectLst/>
                        <a:latin typeface="Arial" panose="020B0604020202020204" pitchFamily="34" charset="0"/>
                      </a:endParaRPr>
                    </a:p>
                    <a:p>
                      <a:pPr marL="0" marR="0" algn="l" fontAlgn="t">
                        <a:lnSpc>
                          <a:spcPct val="105000"/>
                        </a:lnSpc>
                        <a:spcBef>
                          <a:spcPts val="0"/>
                        </a:spcBef>
                        <a:spcAft>
                          <a:spcPts val="0"/>
                        </a:spcAft>
                      </a:pPr>
                      <a:r>
                        <a:rPr lang="en-US" sz="1000" b="0" i="0" u="none" strike="noStrike" dirty="0">
                          <a:effectLst/>
                          <a:latin typeface="Calibri" panose="020F0502020204030204" pitchFamily="34" charset="0"/>
                          <a:ea typeface="Calibri" panose="020F0502020204030204" pitchFamily="34" charset="0"/>
                        </a:rPr>
                        <a:t>Intro to OpenAI and ChatGPT (25 mins)</a:t>
                      </a:r>
                      <a:endParaRPr lang="en-US" sz="1800" b="0" i="0" u="none" strike="noStrike" dirty="0">
                        <a:effectLst/>
                        <a:latin typeface="Arial" panose="020B0604020202020204" pitchFamily="34" charset="0"/>
                      </a:endParaRPr>
                    </a:p>
                    <a:p>
                      <a:pPr marL="0" marR="0" algn="l" fontAlgn="t">
                        <a:lnSpc>
                          <a:spcPct val="105000"/>
                        </a:lnSpc>
                        <a:spcBef>
                          <a:spcPts val="0"/>
                        </a:spcBef>
                        <a:spcAft>
                          <a:spcPts val="0"/>
                        </a:spcAft>
                      </a:pPr>
                      <a:r>
                        <a:rPr lang="en-US" sz="1000" b="0" i="0" u="none" strike="noStrike" dirty="0">
                          <a:effectLst/>
                          <a:latin typeface="Calibri" panose="020F0502020204030204" pitchFamily="34" charset="0"/>
                          <a:ea typeface="Calibri" panose="020F0502020204030204" pitchFamily="34" charset="0"/>
                        </a:rPr>
                        <a:t>Establish everyone </a:t>
                      </a:r>
                      <a:r>
                        <a:rPr lang="en-US" sz="1000" b="0" i="0" u="none" strike="noStrike">
                          <a:effectLst/>
                          <a:latin typeface="Calibri" panose="020F0502020204030204" pitchFamily="34" charset="0"/>
                          <a:ea typeface="Calibri" panose="020F0502020204030204" pitchFamily="34" charset="0"/>
                        </a:rPr>
                        <a:t>has pre-requisites</a:t>
                      </a:r>
                      <a:endParaRPr lang="en-US" sz="1800" b="0" i="0" u="none" strike="noStrike" dirty="0">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366375"/>
                  </a:ext>
                </a:extLst>
              </a:tr>
              <a:tr h="573923">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9:00am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11:00am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12:00pm</a:t>
                      </a:r>
                      <a:endParaRPr lang="en-US" sz="1800" b="0" i="0" u="none" strike="noStrike">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5000"/>
                        </a:lnSpc>
                        <a:spcBef>
                          <a:spcPts val="0"/>
                        </a:spcBef>
                        <a:spcAft>
                          <a:spcPts val="0"/>
                        </a:spcAft>
                      </a:pPr>
                      <a:r>
                        <a:rPr lang="en-US" sz="1000" b="1" i="0" u="none" strike="noStrike">
                          <a:solidFill>
                            <a:srgbClr val="000000"/>
                          </a:solidFill>
                          <a:effectLst/>
                          <a:latin typeface="Calibri" panose="020F0502020204030204" pitchFamily="34" charset="0"/>
                          <a:ea typeface="Calibri" panose="020F0502020204030204" pitchFamily="34" charset="0"/>
                        </a:rPr>
                        <a:t>Develop AI Awareness</a:t>
                      </a:r>
                      <a:endParaRPr lang="en-US" sz="1800" b="0" i="0" u="none" strike="noStrike">
                        <a:effectLst/>
                        <a:latin typeface="Arial" panose="020B0604020202020204" pitchFamily="34" charset="0"/>
                      </a:endParaRPr>
                    </a:p>
                    <a:p>
                      <a:pPr marL="0"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Breakout rooms hands-on (2 hours)</a:t>
                      </a:r>
                      <a:endParaRPr lang="en-US" sz="1800" b="0" i="0" u="none" strike="noStrike">
                        <a:effectLst/>
                        <a:latin typeface="Arial" panose="020B0604020202020204" pitchFamily="34" charset="0"/>
                      </a:endParaRPr>
                    </a:p>
                    <a:p>
                      <a:pPr marL="0"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Everyone gets hands-on with OpenAI: ChatGPT, Dall-E, and more!</a:t>
                      </a:r>
                      <a:endParaRPr lang="en-US" sz="1800" b="0" i="0" u="none" strike="noStrike">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1063209"/>
                  </a:ext>
                </a:extLst>
              </a:tr>
              <a:tr h="243842">
                <a:tc gridSpan="4">
                  <a:txBody>
                    <a:bodyPr/>
                    <a:lstStyle/>
                    <a:p>
                      <a:pPr marL="73152" marR="0" algn="ctr"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Take breaks as needed</a:t>
                      </a:r>
                      <a:endParaRPr lang="en-US" sz="1800" b="0" i="0" u="none" strike="noStrike">
                        <a:effectLst/>
                        <a:latin typeface="Arial" panose="020B0604020202020204" pitchFamily="34" charset="0"/>
                      </a:endParaRPr>
                    </a:p>
                  </a:txBody>
                  <a:tcPr marL="56176" marR="56176" marT="28088" marB="280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0306885"/>
                  </a:ext>
                </a:extLst>
              </a:tr>
              <a:tr h="573923">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11:00am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1:00pm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2:00pm</a:t>
                      </a:r>
                      <a:endParaRPr lang="en-US" sz="1800" b="0" i="0" u="none" strike="noStrike">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5000"/>
                        </a:lnSpc>
                        <a:spcBef>
                          <a:spcPts val="0"/>
                        </a:spcBef>
                        <a:spcAft>
                          <a:spcPts val="0"/>
                        </a:spcAft>
                      </a:pPr>
                      <a:r>
                        <a:rPr lang="en-US" sz="1000" b="1" i="0" u="none" strike="noStrike">
                          <a:solidFill>
                            <a:srgbClr val="000000"/>
                          </a:solidFill>
                          <a:effectLst/>
                          <a:latin typeface="Calibri" panose="020F0502020204030204" pitchFamily="34" charset="0"/>
                          <a:ea typeface="Calibri" panose="020F0502020204030204" pitchFamily="34" charset="0"/>
                        </a:rPr>
                        <a:t>Get Narrow &amp; Creative w/ OpenAI</a:t>
                      </a:r>
                      <a:endParaRPr lang="en-US" sz="1800" b="0" i="0" u="none" strike="noStrike">
                        <a:effectLst/>
                        <a:latin typeface="Arial" panose="020B0604020202020204" pitchFamily="34" charset="0"/>
                      </a:endParaRPr>
                    </a:p>
                    <a:p>
                      <a:pPr marL="0"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Breakout rooms for more hands-on (3 hours)</a:t>
                      </a:r>
                      <a:endParaRPr lang="en-US" sz="1800" b="0" i="0" u="none" strike="noStrike">
                        <a:effectLst/>
                        <a:latin typeface="Arial" panose="020B0604020202020204" pitchFamily="34" charset="0"/>
                      </a:endParaRPr>
                    </a:p>
                    <a:p>
                      <a:pPr marL="0"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Hands-on exercises for each </a:t>
                      </a:r>
                      <a:r>
                        <a:rPr lang="en-US" sz="1000" b="0" i="0" u="sng" strike="noStrike">
                          <a:effectLst/>
                          <a:latin typeface="Calibri" panose="020F0502020204030204" pitchFamily="34" charset="0"/>
                          <a:ea typeface="Calibri" panose="020F0502020204030204" pitchFamily="34" charset="0"/>
                        </a:rPr>
                        <a:t>solution area</a:t>
                      </a:r>
                      <a:endParaRPr lang="en-US" sz="1800" b="0" i="0" u="none" strike="noStrike">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8204242"/>
                  </a:ext>
                </a:extLst>
              </a:tr>
              <a:tr h="265689">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2:00pm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4:00pm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5:00pm</a:t>
                      </a:r>
                      <a:endParaRPr lang="en-US" sz="1800" b="0" i="0" u="none" strike="noStrike">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Hackathon ends! Homework per role</a:t>
                      </a:r>
                      <a:endParaRPr lang="en-US" sz="1800" b="0" i="0" u="none" strike="noStrike">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5460681"/>
                  </a:ext>
                </a:extLst>
              </a:tr>
              <a:tr h="243842">
                <a:tc gridSpan="4">
                  <a:txBody>
                    <a:bodyPr/>
                    <a:lstStyle/>
                    <a:p>
                      <a:pPr marL="0" marR="0" algn="l" fontAlgn="t">
                        <a:lnSpc>
                          <a:spcPct val="105000"/>
                        </a:lnSpc>
                        <a:spcBef>
                          <a:spcPts val="0"/>
                        </a:spcBef>
                        <a:spcAft>
                          <a:spcPts val="0"/>
                        </a:spcAft>
                      </a:pPr>
                      <a:r>
                        <a:rPr lang="en-US" sz="1000" b="1" i="0" u="none" strike="noStrike" dirty="0">
                          <a:solidFill>
                            <a:srgbClr val="5C2D91"/>
                          </a:solidFill>
                          <a:effectLst/>
                          <a:latin typeface="Segoe UI" panose="020B0502040204020203" pitchFamily="34" charset="0"/>
                          <a:ea typeface="Calibri" panose="020F0502020204030204" pitchFamily="34" charset="0"/>
                        </a:rPr>
                        <a:t>Agenda for OpenAI Hack on </a:t>
                      </a:r>
                      <a:r>
                        <a:rPr lang="en-US" sz="1000" b="1" i="0" u="none" strike="noStrike" dirty="0">
                          <a:solidFill>
                            <a:srgbClr val="5C2D91"/>
                          </a:solidFill>
                          <a:effectLst/>
                          <a:highlight>
                            <a:srgbClr val="FFFF00"/>
                          </a:highlight>
                          <a:latin typeface="Segoe UI" panose="020B0502040204020203" pitchFamily="34" charset="0"/>
                          <a:ea typeface="Calibri" panose="020F0502020204030204" pitchFamily="34" charset="0"/>
                        </a:rPr>
                        <a:t>MM-DD-YYYY (Day of the week)</a:t>
                      </a:r>
                      <a:endParaRPr lang="en-US" sz="1800" b="0" i="0" u="none" strike="noStrike" dirty="0">
                        <a:effectLst/>
                        <a:latin typeface="Arial" panose="020B0604020202020204" pitchFamily="34" charset="0"/>
                      </a:endParaRPr>
                    </a:p>
                  </a:txBody>
                  <a:tcPr marL="56176" marR="56176" marT="28088" marB="28088"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36696746"/>
                  </a:ext>
                </a:extLst>
              </a:tr>
              <a:tr h="573923">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10:00pm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12:00pm</a:t>
                      </a:r>
                      <a:endParaRPr lang="en-US" sz="1800" b="0" i="0" u="none" strike="noStrike">
                        <a:effectLst/>
                        <a:latin typeface="Arial" panose="020B0604020202020204" pitchFamily="34" charset="0"/>
                      </a:endParaRPr>
                    </a:p>
                  </a:txBody>
                  <a:tcPr marL="42132" marR="42132" marT="5852"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73152" marR="0" algn="l" fontAlgn="t">
                        <a:lnSpc>
                          <a:spcPct val="105000"/>
                        </a:lnSpc>
                        <a:spcBef>
                          <a:spcPts val="0"/>
                        </a:spcBef>
                        <a:spcAft>
                          <a:spcPts val="0"/>
                        </a:spcAft>
                      </a:pPr>
                      <a:r>
                        <a:rPr lang="en-US" sz="1000" b="0" i="0" u="none" strike="noStrike">
                          <a:effectLst/>
                          <a:latin typeface="Calibri" panose="020F0502020204030204" pitchFamily="34" charset="0"/>
                          <a:ea typeface="Calibri" panose="020F0502020204030204" pitchFamily="34" charset="0"/>
                        </a:rPr>
                        <a:t>1:00pm</a:t>
                      </a:r>
                      <a:endParaRPr lang="en-US" sz="1800" b="0" i="0" u="none" strike="noStrike">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5000"/>
                        </a:lnSpc>
                        <a:spcBef>
                          <a:spcPts val="0"/>
                        </a:spcBef>
                        <a:spcAft>
                          <a:spcPts val="0"/>
                        </a:spcAft>
                      </a:pPr>
                      <a:r>
                        <a:rPr lang="en-US" sz="1000" b="0" i="0" u="none" strike="noStrike" dirty="0">
                          <a:effectLst/>
                          <a:latin typeface="Calibri" panose="020F0502020204030204" pitchFamily="34" charset="0"/>
                          <a:ea typeface="Calibri" panose="020F0502020204030204" pitchFamily="34" charset="0"/>
                        </a:rPr>
                        <a:t>Deadline for posting your video</a:t>
                      </a:r>
                      <a:endParaRPr lang="en-US" sz="1800" b="0" i="0" u="none" strike="noStrike" dirty="0">
                        <a:effectLst/>
                        <a:latin typeface="Arial" panose="020B0604020202020204" pitchFamily="34" charset="0"/>
                      </a:endParaRPr>
                    </a:p>
                  </a:txBody>
                  <a:tcPr marL="39011" marR="39011" marT="39011" marB="390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9352891"/>
                  </a:ext>
                </a:extLst>
              </a:tr>
            </a:tbl>
          </a:graphicData>
        </a:graphic>
      </p:graphicFrame>
    </p:spTree>
    <p:extLst>
      <p:ext uri="{BB962C8B-B14F-4D97-AF65-F5344CB8AC3E}">
        <p14:creationId xmlns:p14="http://schemas.microsoft.com/office/powerpoint/2010/main" val="201732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E39D-07C4-55B0-38AF-A4BB6D1FF875}"/>
              </a:ext>
            </a:extLst>
          </p:cNvPr>
          <p:cNvSpPr>
            <a:spLocks noGrp="1"/>
          </p:cNvSpPr>
          <p:nvPr>
            <p:ph type="title"/>
          </p:nvPr>
        </p:nvSpPr>
        <p:spPr/>
        <p:txBody>
          <a:bodyPr/>
          <a:lstStyle/>
          <a:p>
            <a:r>
              <a:rPr lang="en-US"/>
              <a:t>Speakers</a:t>
            </a:r>
          </a:p>
        </p:txBody>
      </p:sp>
      <p:sp>
        <p:nvSpPr>
          <p:cNvPr id="3" name="Content Placeholder 2">
            <a:extLst>
              <a:ext uri="{FF2B5EF4-FFF2-40B4-BE49-F238E27FC236}">
                <a16:creationId xmlns:a16="http://schemas.microsoft.com/office/drawing/2014/main" id="{19CDEFB7-6F20-AF90-81F7-BAC44770C015}"/>
              </a:ext>
            </a:extLst>
          </p:cNvPr>
          <p:cNvSpPr>
            <a:spLocks noGrp="1"/>
          </p:cNvSpPr>
          <p:nvPr>
            <p:ph idx="1"/>
          </p:nvPr>
        </p:nvSpPr>
        <p:spPr/>
        <p:txBody>
          <a:bodyPr>
            <a:normAutofit/>
          </a:bodyPr>
          <a:lstStyle/>
          <a:p>
            <a:pPr marL="0" indent="0">
              <a:buNone/>
            </a:pPr>
            <a:r>
              <a:rPr lang="en-US" sz="1600" b="1" dirty="0">
                <a:solidFill>
                  <a:srgbClr val="2F5496"/>
                </a:solidFill>
                <a:effectLst/>
                <a:ea typeface="Yu Gothic Light" panose="020B0300000000000000" pitchFamily="34" charset="-128"/>
                <a:cs typeface="Mangal" panose="02040503050203030202" pitchFamily="18" charset="0"/>
              </a:rPr>
              <a:t>Speakers</a:t>
            </a:r>
            <a:r>
              <a:rPr lang="en-US" sz="1600" b="1" dirty="0">
                <a:solidFill>
                  <a:srgbClr val="2F5496"/>
                </a:solidFill>
                <a:effectLst/>
                <a:ea typeface="MS Gothic" panose="020B0609070205080204" pitchFamily="49" charset="-128"/>
                <a:cs typeface="Mangal" panose="02040503050203030202" pitchFamily="18" charset="0"/>
              </a:rPr>
              <a:t>:</a:t>
            </a:r>
            <a:r>
              <a:rPr lang="en-US" sz="1600" b="1" dirty="0">
                <a:solidFill>
                  <a:srgbClr val="2F5496"/>
                </a:solidFill>
                <a:effectLst/>
                <a:ea typeface="Times New Roman" panose="02020603050405020304" pitchFamily="18" charset="0"/>
                <a:cs typeface="Mangal" panose="02040503050203030202" pitchFamily="18" charset="0"/>
              </a:rPr>
              <a:t> </a:t>
            </a:r>
            <a:r>
              <a:rPr lang="en-US" sz="1600" b="1" dirty="0">
                <a:solidFill>
                  <a:srgbClr val="2F5496"/>
                </a:solidFill>
                <a:highlight>
                  <a:srgbClr val="FFFF00"/>
                </a:highlight>
                <a:ea typeface="Times New Roman" panose="02020603050405020304" pitchFamily="18" charset="0"/>
                <a:cs typeface="Mangal" panose="02040503050203030202" pitchFamily="18" charset="0"/>
              </a:rPr>
              <a:t>Speaker 1</a:t>
            </a:r>
            <a:r>
              <a:rPr lang="en-US" sz="1600" b="1" dirty="0">
                <a:solidFill>
                  <a:srgbClr val="2F5496"/>
                </a:solidFill>
                <a:effectLst/>
                <a:highlight>
                  <a:srgbClr val="FFFF00"/>
                </a:highlight>
                <a:ea typeface="Times New Roman" panose="02020603050405020304" pitchFamily="18" charset="0"/>
                <a:cs typeface="Mangal" panose="02040503050203030202" pitchFamily="18" charset="0"/>
              </a:rPr>
              <a:t>, Speaker 2,…</a:t>
            </a:r>
            <a:endParaRPr lang="en-US" sz="1600" b="1" dirty="0">
              <a:highlight>
                <a:srgbClr val="FFFF00"/>
              </a:highlight>
            </a:endParaRPr>
          </a:p>
          <a:p>
            <a:pPr marL="0" marR="0" indent="0">
              <a:spcBef>
                <a:spcPts val="200"/>
              </a:spcBef>
              <a:spcAft>
                <a:spcPts val="0"/>
              </a:spcAft>
              <a:buNone/>
            </a:pPr>
            <a:r>
              <a:rPr lang="en-US" sz="1600" b="1" dirty="0">
                <a:solidFill>
                  <a:srgbClr val="2F5496"/>
                </a:solidFill>
                <a:ea typeface="Yu Gothic Light" panose="020B0300000000000000" pitchFamily="34" charset="-128"/>
                <a:cs typeface="Mangal" panose="02040503050203030202" pitchFamily="18" charset="0"/>
              </a:rPr>
              <a:t>Pre-hackathon checklist:</a:t>
            </a:r>
          </a:p>
          <a:p>
            <a:pPr lvl="1">
              <a:spcBef>
                <a:spcPts val="200"/>
              </a:spcBef>
            </a:pPr>
            <a:r>
              <a:rPr lang="en-US" sz="1600" dirty="0">
                <a:solidFill>
                  <a:srgbClr val="000000"/>
                </a:solidFill>
              </a:rPr>
              <a:t>Please upload all your PowerPoints </a:t>
            </a:r>
            <a:r>
              <a:rPr lang="en-US" sz="1600" b="1" dirty="0">
                <a:solidFill>
                  <a:srgbClr val="000000"/>
                </a:solidFill>
              </a:rPr>
              <a:t>Under Files in General Channel of OpenAI Hack Team</a:t>
            </a:r>
          </a:p>
          <a:p>
            <a:pPr lvl="1">
              <a:spcBef>
                <a:spcPts val="200"/>
              </a:spcBef>
            </a:pPr>
            <a:r>
              <a:rPr lang="en-US" sz="1600" dirty="0">
                <a:solidFill>
                  <a:srgbClr val="000000"/>
                </a:solidFill>
              </a:rPr>
              <a:t>Ensure you have access to the </a:t>
            </a:r>
            <a:r>
              <a:rPr lang="en-US" sz="1600" u="sng" dirty="0">
                <a:solidFill>
                  <a:srgbClr val="000000"/>
                </a:solidFill>
                <a:highlight>
                  <a:srgbClr val="FFFF00"/>
                </a:highlight>
              </a:rPr>
              <a:t>Hackathon Team</a:t>
            </a:r>
            <a:r>
              <a:rPr lang="en-US" sz="1600" dirty="0">
                <a:solidFill>
                  <a:srgbClr val="000000"/>
                </a:solidFill>
              </a:rPr>
              <a:t>. </a:t>
            </a:r>
            <a:r>
              <a:rPr lang="en-US" sz="1600" dirty="0">
                <a:solidFill>
                  <a:srgbClr val="000000"/>
                </a:solidFill>
                <a:highlight>
                  <a:srgbClr val="FFFF00"/>
                </a:highlight>
              </a:rPr>
              <a:t>(LINK to Microsoft Team)</a:t>
            </a:r>
          </a:p>
          <a:p>
            <a:pPr lvl="1">
              <a:spcBef>
                <a:spcPts val="0"/>
              </a:spcBef>
            </a:pPr>
            <a:endParaRPr lang="en-US" sz="1200" dirty="0">
              <a:latin typeface="Calibri" panose="020F0502020204030204" pitchFamily="34" charset="0"/>
              <a:ea typeface="Calibri" panose="020F0502020204030204" pitchFamily="34" charset="0"/>
            </a:endParaRPr>
          </a:p>
          <a:p>
            <a:pPr marL="0" lvl="1" indent="0">
              <a:spcBef>
                <a:spcPts val="200"/>
              </a:spcBef>
              <a:buNone/>
            </a:pPr>
            <a:r>
              <a:rPr lang="en-US" sz="1600" b="1" dirty="0">
                <a:solidFill>
                  <a:srgbClr val="2F5496"/>
                </a:solidFill>
                <a:ea typeface="Yu Gothic Light" panose="020B0300000000000000" pitchFamily="34" charset="-128"/>
                <a:cs typeface="Mangal" panose="02040503050203030202" pitchFamily="18" charset="0"/>
              </a:rPr>
              <a:t>Hackathon Day</a:t>
            </a:r>
          </a:p>
          <a:p>
            <a:pPr lvl="1">
              <a:spcBef>
                <a:spcPts val="0"/>
              </a:spcBef>
            </a:pPr>
            <a:r>
              <a:rPr lang="en-US" sz="1600" dirty="0">
                <a:effectLst/>
                <a:latin typeface="Calibri" panose="020F0502020204030204" pitchFamily="34" charset="0"/>
                <a:ea typeface="Calibri" panose="020F0502020204030204" pitchFamily="34" charset="0"/>
              </a:rPr>
              <a:t>Join the Kickoff call. </a:t>
            </a:r>
            <a:r>
              <a:rPr lang="en-US" sz="1600" u="sng" dirty="0">
                <a:effectLst/>
                <a:highlight>
                  <a:srgbClr val="FFFF00"/>
                </a:highlight>
                <a:latin typeface="Calibri" panose="020F0502020204030204" pitchFamily="34" charset="0"/>
                <a:ea typeface="Calibri" panose="020F0502020204030204" pitchFamily="34" charset="0"/>
              </a:rPr>
              <a:t>Click here to join the meeting </a:t>
            </a:r>
            <a:r>
              <a:rPr lang="en-US" sz="1600" dirty="0">
                <a:solidFill>
                  <a:srgbClr val="000000"/>
                </a:solidFill>
                <a:highlight>
                  <a:srgbClr val="FFFF00"/>
                </a:highlight>
              </a:rPr>
              <a:t>(LINK to the Microsoft Team meeting)</a:t>
            </a:r>
            <a:endParaRPr lang="en-US" sz="1600" dirty="0">
              <a:latin typeface="Calibri" panose="020F0502020204030204" pitchFamily="34" charset="0"/>
              <a:ea typeface="Calibri" panose="020F0502020204030204" pitchFamily="34" charset="0"/>
            </a:endParaRPr>
          </a:p>
          <a:p>
            <a:pPr lvl="1">
              <a:spcBef>
                <a:spcPts val="0"/>
              </a:spcBef>
            </a:pPr>
            <a:r>
              <a:rPr lang="en-US" sz="1600" dirty="0">
                <a:effectLst/>
                <a:latin typeface="Calibri" panose="020F0502020204030204" pitchFamily="34" charset="0"/>
                <a:ea typeface="Calibri" panose="020F0502020204030204" pitchFamily="34" charset="0"/>
                <a:cs typeface="Mangal" panose="02040503050203030202" pitchFamily="18" charset="0"/>
              </a:rPr>
              <a:t>Remind Participants to look at the Team Assignments document to know which channel to go to for Breakout sessions. (Added as a tab in the General Channel)</a:t>
            </a:r>
          </a:p>
          <a:p>
            <a:pPr marL="800100" lvl="1" indent="-342900">
              <a:spcBef>
                <a:spcPts val="200"/>
              </a:spcBef>
              <a:buFont typeface="+mj-lt"/>
              <a:buAutoNum type="arabicPeriod"/>
            </a:pPr>
            <a:endParaRPr lang="en-US" sz="1600" dirty="0">
              <a:solidFill>
                <a:srgbClr val="000000"/>
              </a:solidFill>
            </a:endParaRPr>
          </a:p>
        </p:txBody>
      </p:sp>
    </p:spTree>
    <p:extLst>
      <p:ext uri="{BB962C8B-B14F-4D97-AF65-F5344CB8AC3E}">
        <p14:creationId xmlns:p14="http://schemas.microsoft.com/office/powerpoint/2010/main" val="860978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E39D-07C4-55B0-38AF-A4BB6D1FF875}"/>
              </a:ext>
            </a:extLst>
          </p:cNvPr>
          <p:cNvSpPr>
            <a:spLocks noGrp="1"/>
          </p:cNvSpPr>
          <p:nvPr>
            <p:ph type="title"/>
          </p:nvPr>
        </p:nvSpPr>
        <p:spPr/>
        <p:txBody>
          <a:bodyPr/>
          <a:lstStyle/>
          <a:p>
            <a:r>
              <a:rPr lang="en-US"/>
              <a:t>Coaches</a:t>
            </a:r>
          </a:p>
        </p:txBody>
      </p:sp>
      <p:sp>
        <p:nvSpPr>
          <p:cNvPr id="3" name="Content Placeholder 2">
            <a:extLst>
              <a:ext uri="{FF2B5EF4-FFF2-40B4-BE49-F238E27FC236}">
                <a16:creationId xmlns:a16="http://schemas.microsoft.com/office/drawing/2014/main" id="{19CDEFB7-6F20-AF90-81F7-BAC44770C015}"/>
              </a:ext>
            </a:extLst>
          </p:cNvPr>
          <p:cNvSpPr>
            <a:spLocks noGrp="1"/>
          </p:cNvSpPr>
          <p:nvPr>
            <p:ph idx="1"/>
          </p:nvPr>
        </p:nvSpPr>
        <p:spPr>
          <a:xfrm>
            <a:off x="838200" y="1556084"/>
            <a:ext cx="10515600" cy="4936791"/>
          </a:xfrm>
        </p:spPr>
        <p:txBody>
          <a:bodyPr>
            <a:normAutofit/>
          </a:bodyPr>
          <a:lstStyle/>
          <a:p>
            <a:pPr marL="0" indent="0">
              <a:buNone/>
            </a:pPr>
            <a:r>
              <a:rPr lang="en-US" sz="1600" b="1" dirty="0">
                <a:solidFill>
                  <a:srgbClr val="2F5496"/>
                </a:solidFill>
                <a:effectLst/>
                <a:ea typeface="Yu Gothic Light" panose="020B0300000000000000" pitchFamily="34" charset="-128"/>
                <a:cs typeface="Mangal" panose="02040503050203030202" pitchFamily="18" charset="0"/>
              </a:rPr>
              <a:t>Coaches</a:t>
            </a:r>
            <a:r>
              <a:rPr lang="en-US" sz="1600" b="1" dirty="0">
                <a:solidFill>
                  <a:srgbClr val="2F5496"/>
                </a:solidFill>
                <a:effectLst/>
                <a:ea typeface="MS Gothic" panose="020B0609070205080204" pitchFamily="49" charset="-128"/>
                <a:cs typeface="Mangal" panose="02040503050203030202" pitchFamily="18" charset="0"/>
              </a:rPr>
              <a:t>:</a:t>
            </a:r>
            <a:r>
              <a:rPr lang="en-US" sz="1600" b="1" dirty="0">
                <a:solidFill>
                  <a:srgbClr val="2F5496"/>
                </a:solidFill>
                <a:effectLst/>
                <a:ea typeface="Times New Roman" panose="02020603050405020304" pitchFamily="18" charset="0"/>
                <a:cs typeface="Mangal" panose="02040503050203030202" pitchFamily="18" charset="0"/>
              </a:rPr>
              <a:t> </a:t>
            </a:r>
            <a:r>
              <a:rPr lang="en-US" sz="1600" u="sng" dirty="0">
                <a:highlight>
                  <a:srgbClr val="FFFF00"/>
                </a:highlight>
              </a:rPr>
              <a:t>Open A.I Hackathon Coaches list (LINK to Document)</a:t>
            </a:r>
            <a:r>
              <a:rPr lang="en-US" sz="1600" dirty="0">
                <a:highlight>
                  <a:srgbClr val="FFFF00"/>
                </a:highlight>
              </a:rPr>
              <a:t> </a:t>
            </a:r>
            <a:r>
              <a:rPr lang="en-US" sz="1600" dirty="0"/>
              <a:t>on </a:t>
            </a:r>
            <a:r>
              <a:rPr lang="en-US" sz="1600" dirty="0">
                <a:solidFill>
                  <a:srgbClr val="000000"/>
                </a:solidFill>
              </a:rPr>
              <a:t>Sheet named </a:t>
            </a:r>
            <a:r>
              <a:rPr lang="en-US" sz="1600" b="1" dirty="0">
                <a:solidFill>
                  <a:srgbClr val="000000"/>
                </a:solidFill>
              </a:rPr>
              <a:t>Coaches</a:t>
            </a:r>
            <a:endParaRPr lang="en-US" sz="1600" b="1" dirty="0"/>
          </a:p>
          <a:p>
            <a:pPr marL="0" marR="0" indent="0">
              <a:spcBef>
                <a:spcPts val="200"/>
              </a:spcBef>
              <a:spcAft>
                <a:spcPts val="0"/>
              </a:spcAft>
              <a:buNone/>
            </a:pPr>
            <a:r>
              <a:rPr lang="en-US" sz="1600" b="1" dirty="0">
                <a:solidFill>
                  <a:srgbClr val="2F5496"/>
                </a:solidFill>
                <a:ea typeface="Yu Gothic Light" panose="020B0300000000000000" pitchFamily="34" charset="-128"/>
                <a:cs typeface="Mangal" panose="02040503050203030202" pitchFamily="18" charset="0"/>
              </a:rPr>
              <a:t>Pre-hackathon checklist:</a:t>
            </a:r>
          </a:p>
          <a:p>
            <a:pPr lvl="1">
              <a:spcBef>
                <a:spcPts val="200"/>
              </a:spcBef>
            </a:pPr>
            <a:r>
              <a:rPr lang="en-US" sz="1400" dirty="0">
                <a:solidFill>
                  <a:srgbClr val="000000"/>
                </a:solidFill>
              </a:rPr>
              <a:t>Read through Coaches and Hackers Guide </a:t>
            </a:r>
            <a:r>
              <a:rPr lang="en-US" sz="1400" b="1" dirty="0">
                <a:solidFill>
                  <a:srgbClr val="000000"/>
                </a:solidFill>
              </a:rPr>
              <a:t>Under Files in General Channel of OpenAI Hack Team</a:t>
            </a:r>
          </a:p>
          <a:p>
            <a:pPr lvl="1">
              <a:spcBef>
                <a:spcPts val="200"/>
              </a:spcBef>
            </a:pPr>
            <a:r>
              <a:rPr lang="en-US" sz="1400" dirty="0">
                <a:solidFill>
                  <a:srgbClr val="000000"/>
                </a:solidFill>
              </a:rPr>
              <a:t>Ensure you have access to the </a:t>
            </a:r>
            <a:r>
              <a:rPr lang="en-US" sz="1400" u="sng" dirty="0">
                <a:solidFill>
                  <a:srgbClr val="000000"/>
                </a:solidFill>
                <a:highlight>
                  <a:srgbClr val="FFFF00"/>
                </a:highlight>
              </a:rPr>
              <a:t>Hackathon Team</a:t>
            </a:r>
            <a:r>
              <a:rPr lang="en-US" sz="1400" dirty="0">
                <a:solidFill>
                  <a:srgbClr val="000000"/>
                </a:solidFill>
              </a:rPr>
              <a:t>. </a:t>
            </a:r>
            <a:r>
              <a:rPr lang="en-US" sz="1400" dirty="0">
                <a:solidFill>
                  <a:srgbClr val="000000"/>
                </a:solidFill>
                <a:highlight>
                  <a:srgbClr val="FFFF00"/>
                </a:highlight>
              </a:rPr>
              <a:t>(LINK to Microsoft Team)</a:t>
            </a:r>
            <a:r>
              <a:rPr lang="en-US" sz="1400" dirty="0">
                <a:solidFill>
                  <a:srgbClr val="000000"/>
                </a:solidFill>
              </a:rPr>
              <a:t>.</a:t>
            </a:r>
          </a:p>
          <a:p>
            <a:pPr lvl="1">
              <a:spcBef>
                <a:spcPts val="200"/>
              </a:spcBef>
            </a:pPr>
            <a:r>
              <a:rPr lang="en-US" sz="1400" dirty="0">
                <a:effectLst/>
                <a:ea typeface="Calibri" panose="020F0502020204030204" pitchFamily="34" charset="0"/>
              </a:rPr>
              <a:t>Ensure all the Hackers in your team have completed the </a:t>
            </a:r>
            <a:r>
              <a:rPr lang="en-US" sz="1400" u="sng" dirty="0">
                <a:effectLst/>
                <a:highlight>
                  <a:srgbClr val="FFFF00"/>
                </a:highlight>
                <a:ea typeface="Calibri" panose="020F0502020204030204" pitchFamily="34" charset="0"/>
              </a:rPr>
              <a:t>pre-requisites</a:t>
            </a:r>
            <a:r>
              <a:rPr lang="en-US" sz="1400" dirty="0">
                <a:effectLst/>
                <a:ea typeface="Calibri" panose="020F0502020204030204" pitchFamily="34" charset="0"/>
              </a:rPr>
              <a:t> post. (LINK to Teams Post)</a:t>
            </a:r>
          </a:p>
          <a:p>
            <a:pPr lvl="1"/>
            <a:r>
              <a:rPr lang="en-US" sz="1400" dirty="0">
                <a:ea typeface="Calibri" panose="020F0502020204030204" pitchFamily="34" charset="0"/>
              </a:rPr>
              <a:t>Look at the list of Hackers in your team. </a:t>
            </a:r>
            <a:r>
              <a:rPr lang="en-US" sz="1400" u="sng" dirty="0">
                <a:highlight>
                  <a:srgbClr val="FFFF00"/>
                </a:highlight>
              </a:rPr>
              <a:t>Team Assignment </a:t>
            </a:r>
            <a:r>
              <a:rPr lang="en-US" sz="1400" dirty="0">
                <a:highlight>
                  <a:srgbClr val="FFFF00"/>
                </a:highlight>
              </a:rPr>
              <a:t>(LINK to Document)</a:t>
            </a:r>
          </a:p>
          <a:p>
            <a:pPr lvl="1">
              <a:spcBef>
                <a:spcPts val="0"/>
              </a:spcBef>
            </a:pPr>
            <a:endParaRPr lang="en-US" sz="1200" dirty="0">
              <a:latin typeface="Calibri" panose="020F0502020204030204" pitchFamily="34" charset="0"/>
              <a:ea typeface="Calibri" panose="020F0502020204030204" pitchFamily="34" charset="0"/>
            </a:endParaRPr>
          </a:p>
          <a:p>
            <a:pPr marL="0" lvl="1" indent="0">
              <a:spcBef>
                <a:spcPts val="200"/>
              </a:spcBef>
              <a:buNone/>
            </a:pPr>
            <a:r>
              <a:rPr lang="en-US" sz="1600" b="1" dirty="0">
                <a:solidFill>
                  <a:srgbClr val="2F5496"/>
                </a:solidFill>
                <a:ea typeface="Yu Gothic Light" panose="020B0300000000000000" pitchFamily="34" charset="-128"/>
                <a:cs typeface="Mangal" panose="02040503050203030202" pitchFamily="18" charset="0"/>
              </a:rPr>
              <a:t>Hackathon Day</a:t>
            </a:r>
          </a:p>
          <a:p>
            <a:pPr marL="457200" lvl="2" indent="0">
              <a:spcBef>
                <a:spcPts val="200"/>
              </a:spcBef>
              <a:buNone/>
            </a:pPr>
            <a:r>
              <a:rPr lang="en-US" sz="1400" b="1" dirty="0">
                <a:solidFill>
                  <a:srgbClr val="2F5496"/>
                </a:solidFill>
                <a:ea typeface="Yu Gothic Light" panose="020B0300000000000000" pitchFamily="34" charset="-128"/>
                <a:cs typeface="Mangal" panose="02040503050203030202" pitchFamily="18" charset="0"/>
              </a:rPr>
              <a:t>Kickoff call - </a:t>
            </a:r>
          </a:p>
          <a:p>
            <a:pPr lvl="1">
              <a:spcBef>
                <a:spcPts val="0"/>
              </a:spcBef>
            </a:pPr>
            <a:r>
              <a:rPr lang="en-US" sz="1400" dirty="0">
                <a:effectLst/>
                <a:ea typeface="Calibri" panose="020F0502020204030204" pitchFamily="34" charset="0"/>
              </a:rPr>
              <a:t>Join the Kickoff call. </a:t>
            </a:r>
            <a:r>
              <a:rPr lang="en-US" sz="1400" u="sng" dirty="0">
                <a:effectLst/>
                <a:highlight>
                  <a:srgbClr val="FFFF00"/>
                </a:highlight>
                <a:ea typeface="Calibri" panose="020F0502020204030204" pitchFamily="34" charset="0"/>
              </a:rPr>
              <a:t>Click here to join the meeting </a:t>
            </a:r>
            <a:r>
              <a:rPr lang="en-US" sz="1400" dirty="0">
                <a:effectLst/>
                <a:highlight>
                  <a:srgbClr val="FFFF00"/>
                </a:highlight>
                <a:ea typeface="Calibri" panose="020F0502020204030204" pitchFamily="34" charset="0"/>
              </a:rPr>
              <a:t>(LINK to Teams meeting)</a:t>
            </a:r>
          </a:p>
          <a:p>
            <a:pPr lvl="1">
              <a:spcBef>
                <a:spcPts val="0"/>
              </a:spcBef>
            </a:pPr>
            <a:r>
              <a:rPr lang="en-US" sz="1400" dirty="0">
                <a:effectLst/>
                <a:ea typeface="Calibri" panose="020F0502020204030204" pitchFamily="34" charset="0"/>
                <a:cs typeface="Mangal" panose="02040503050203030202" pitchFamily="18" charset="0"/>
              </a:rPr>
              <a:t>If Hackers have specific questions you can't answer, ask your other peer coaches for assistance</a:t>
            </a:r>
            <a:r>
              <a:rPr lang="en-US" sz="1400" dirty="0">
                <a:effectLst/>
                <a:ea typeface="Times New Roman" panose="02020603050405020304" pitchFamily="18" charset="0"/>
                <a:cs typeface="Mangal" panose="02040503050203030202" pitchFamily="18" charset="0"/>
              </a:rPr>
              <a:t>, </a:t>
            </a:r>
            <a:r>
              <a:rPr lang="en-US" sz="1400" dirty="0">
                <a:effectLst/>
                <a:ea typeface="Calibri" panose="020F0502020204030204" pitchFamily="34" charset="0"/>
                <a:cs typeface="Mangal" panose="02040503050203030202" pitchFamily="18" charset="0"/>
              </a:rPr>
              <a:t>using the Coaches tag in the Coaches Channel. More info in </a:t>
            </a:r>
            <a:r>
              <a:rPr lang="en-US" sz="1400" u="sng" dirty="0">
                <a:effectLst/>
                <a:highlight>
                  <a:srgbClr val="FFFF00"/>
                </a:highlight>
                <a:ea typeface="Calibri" panose="020F0502020204030204" pitchFamily="34" charset="0"/>
                <a:cs typeface="Mangal" panose="02040503050203030202" pitchFamily="18" charset="0"/>
              </a:rPr>
              <a:t>Teams Post </a:t>
            </a:r>
            <a:r>
              <a:rPr lang="en-US" sz="1400" dirty="0">
                <a:effectLst/>
                <a:highlight>
                  <a:srgbClr val="FFFF00"/>
                </a:highlight>
                <a:ea typeface="Calibri" panose="020F0502020204030204" pitchFamily="34" charset="0"/>
                <a:cs typeface="Mangal" panose="02040503050203030202" pitchFamily="18" charset="0"/>
              </a:rPr>
              <a:t>(LINK to Teams Post)</a:t>
            </a:r>
          </a:p>
          <a:p>
            <a:pPr lvl="1">
              <a:spcBef>
                <a:spcPts val="0"/>
              </a:spcBef>
            </a:pPr>
            <a:endParaRPr lang="en-US" sz="1400" dirty="0">
              <a:effectLst/>
              <a:ea typeface="Calibri" panose="020F0502020204030204" pitchFamily="34" charset="0"/>
            </a:endParaRPr>
          </a:p>
          <a:p>
            <a:pPr marL="457200" lvl="2" indent="0">
              <a:spcBef>
                <a:spcPts val="200"/>
              </a:spcBef>
              <a:buNone/>
            </a:pPr>
            <a:r>
              <a:rPr lang="en-US" sz="1400" b="1" dirty="0">
                <a:solidFill>
                  <a:srgbClr val="2F5496"/>
                </a:solidFill>
                <a:ea typeface="Yu Gothic Light" panose="020B0300000000000000" pitchFamily="34" charset="-128"/>
                <a:cs typeface="Mangal" panose="02040503050203030202" pitchFamily="18" charset="0"/>
              </a:rPr>
              <a:t>Breakout sessions</a:t>
            </a:r>
          </a:p>
          <a:p>
            <a:pPr lvl="1">
              <a:spcBef>
                <a:spcPts val="0"/>
              </a:spcBef>
            </a:pPr>
            <a:r>
              <a:rPr lang="en-US" sz="1400" dirty="0">
                <a:ea typeface="Calibri" panose="020F0502020204030204" pitchFamily="34" charset="0"/>
              </a:rPr>
              <a:t>Go to your team’s assigned channel and start the meeting using </a:t>
            </a:r>
            <a:r>
              <a:rPr lang="en-US" sz="1400" b="1" dirty="0">
                <a:ea typeface="Calibri" panose="020F0502020204030204" pitchFamily="34" charset="0"/>
              </a:rPr>
              <a:t>Meet Now </a:t>
            </a:r>
            <a:r>
              <a:rPr lang="en-US" sz="1400" dirty="0">
                <a:ea typeface="Calibri" panose="020F0502020204030204" pitchFamily="34" charset="0"/>
              </a:rPr>
              <a:t>option.</a:t>
            </a:r>
          </a:p>
          <a:p>
            <a:pPr lvl="1">
              <a:spcBef>
                <a:spcPts val="0"/>
              </a:spcBef>
            </a:pPr>
            <a:r>
              <a:rPr lang="en-US" sz="1400" dirty="0">
                <a:ea typeface="Calibri" panose="020F0502020204030204" pitchFamily="34" charset="0"/>
              </a:rPr>
              <a:t>Ensure collaboration by asking every Hacker to share their screen throughout the Hackathon. </a:t>
            </a:r>
          </a:p>
          <a:p>
            <a:pPr lvl="1">
              <a:spcBef>
                <a:spcPts val="0"/>
              </a:spcBef>
            </a:pPr>
            <a:r>
              <a:rPr lang="en-US" sz="1400" dirty="0">
                <a:ea typeface="Calibri" panose="020F0502020204030204" pitchFamily="34" charset="0"/>
              </a:rPr>
              <a:t>Keep teams on track by providing as much help as needed to move forward. Point them towards any new resources or set of tools. Assign a </a:t>
            </a:r>
            <a:r>
              <a:rPr lang="en-US" sz="1400" b="1" dirty="0">
                <a:ea typeface="Calibri" panose="020F0502020204030204" pitchFamily="34" charset="0"/>
              </a:rPr>
              <a:t>Tech Lead </a:t>
            </a:r>
            <a:r>
              <a:rPr lang="en-US" sz="1400" dirty="0">
                <a:ea typeface="Calibri" panose="020F0502020204030204" pitchFamily="34" charset="0"/>
              </a:rPr>
              <a:t>in each team as you are floating between teams who can help with this.</a:t>
            </a:r>
          </a:p>
          <a:p>
            <a:pPr lvl="1">
              <a:spcBef>
                <a:spcPts val="0"/>
              </a:spcBef>
            </a:pPr>
            <a:r>
              <a:rPr lang="en-US" sz="1400" dirty="0">
                <a:ea typeface="Calibri" panose="020F0502020204030204" pitchFamily="34" charset="0"/>
              </a:rPr>
              <a:t>Each Hacker should deploy the solution in their environment.</a:t>
            </a:r>
          </a:p>
          <a:p>
            <a:pPr lvl="1">
              <a:spcBef>
                <a:spcPts val="0"/>
              </a:spcBef>
            </a:pPr>
            <a:r>
              <a:rPr lang="en-US" sz="1400" dirty="0">
                <a:ea typeface="Calibri" panose="020F0502020204030204" pitchFamily="34" charset="0"/>
              </a:rPr>
              <a:t>Individuals and teams have varying skill/experience levels. Determine where you can help to add the most value.</a:t>
            </a:r>
          </a:p>
          <a:p>
            <a:pPr lvl="1">
              <a:spcBef>
                <a:spcPts val="0"/>
              </a:spcBef>
            </a:pPr>
            <a:r>
              <a:rPr lang="en-US" sz="1400" dirty="0">
                <a:effectLst/>
                <a:ea typeface="Calibri" panose="020F0502020204030204" pitchFamily="34" charset="0"/>
              </a:rPr>
              <a:t>Remind everyone to fill out feedback form before they leave for the day.</a:t>
            </a:r>
            <a:r>
              <a:rPr lang="en-US" sz="1400" dirty="0"/>
              <a:t> Post-hack Survey: </a:t>
            </a:r>
            <a:r>
              <a:rPr lang="en-US" sz="1400" u="sng" dirty="0">
                <a:effectLst/>
                <a:highlight>
                  <a:srgbClr val="FFFF00"/>
                </a:highlight>
              </a:rPr>
              <a:t>Vanity </a:t>
            </a:r>
            <a:r>
              <a:rPr lang="en-US" sz="1400" u="sng" dirty="0" err="1">
                <a:effectLst/>
                <a:highlight>
                  <a:srgbClr val="FFFF00"/>
                </a:highlight>
              </a:rPr>
              <a:t>url</a:t>
            </a:r>
            <a:r>
              <a:rPr lang="en-US" sz="1400" u="sng" dirty="0">
                <a:effectLst/>
                <a:highlight>
                  <a:srgbClr val="FFFF00"/>
                </a:highlight>
              </a:rPr>
              <a:t> for Survey</a:t>
            </a:r>
            <a:endParaRPr lang="en-US" sz="1400" u="sng" dirty="0">
              <a:highlight>
                <a:srgbClr val="FFFF00"/>
              </a:highlight>
              <a:ea typeface="Calibri" panose="020F0502020204030204" pitchFamily="34" charset="0"/>
            </a:endParaRPr>
          </a:p>
          <a:p>
            <a:pPr marL="457200" lvl="1" indent="0">
              <a:spcBef>
                <a:spcPts val="0"/>
              </a:spcBef>
              <a:buNone/>
            </a:pP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a:spcBef>
                <a:spcPts val="0"/>
              </a:spcBef>
            </a:pP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spcBef>
                <a:spcPts val="200"/>
              </a:spcBef>
              <a:buFont typeface="+mj-lt"/>
              <a:buAutoNum type="arabicPeriod"/>
            </a:pPr>
            <a:endParaRPr lang="en-US" sz="1600" dirty="0">
              <a:solidFill>
                <a:srgbClr val="000000"/>
              </a:solidFill>
            </a:endParaRPr>
          </a:p>
        </p:txBody>
      </p:sp>
    </p:spTree>
    <p:extLst>
      <p:ext uri="{BB962C8B-B14F-4D97-AF65-F5344CB8AC3E}">
        <p14:creationId xmlns:p14="http://schemas.microsoft.com/office/powerpoint/2010/main" val="2075427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63D883-E876-3179-32CB-37F7FF1F30F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kern="1200">
                <a:solidFill>
                  <a:srgbClr val="FFFFFF"/>
                </a:solidFill>
                <a:latin typeface="+mj-lt"/>
                <a:ea typeface="+mj-ea"/>
                <a:cs typeface="+mj-cs"/>
              </a:rPr>
              <a:t>Sample Announcement Post to Welcome your Hacking team to your Teams channel </a:t>
            </a:r>
          </a:p>
        </p:txBody>
      </p:sp>
      <p:pic>
        <p:nvPicPr>
          <p:cNvPr id="5" name="Picture 4">
            <a:extLst>
              <a:ext uri="{FF2B5EF4-FFF2-40B4-BE49-F238E27FC236}">
                <a16:creationId xmlns:a16="http://schemas.microsoft.com/office/drawing/2014/main" id="{ADDEFB7D-8A1F-A6E6-F183-206FC1BD62ED}"/>
              </a:ext>
            </a:extLst>
          </p:cNvPr>
          <p:cNvPicPr>
            <a:picLocks noChangeAspect="1"/>
          </p:cNvPicPr>
          <p:nvPr/>
        </p:nvPicPr>
        <p:blipFill>
          <a:blip r:embed="rId3"/>
          <a:stretch>
            <a:fillRect/>
          </a:stretch>
        </p:blipFill>
        <p:spPr>
          <a:xfrm>
            <a:off x="4967241" y="643466"/>
            <a:ext cx="6400850" cy="5568739"/>
          </a:xfrm>
          <a:prstGeom prst="rect">
            <a:avLst/>
          </a:prstGeom>
        </p:spPr>
      </p:pic>
      <p:sp>
        <p:nvSpPr>
          <p:cNvPr id="9" name="Rectangle 8">
            <a:extLst>
              <a:ext uri="{FF2B5EF4-FFF2-40B4-BE49-F238E27FC236}">
                <a16:creationId xmlns:a16="http://schemas.microsoft.com/office/drawing/2014/main" id="{A93E4153-57DB-00C3-5056-C4490509366F}"/>
              </a:ext>
            </a:extLst>
          </p:cNvPr>
          <p:cNvSpPr/>
          <p:nvPr/>
        </p:nvSpPr>
        <p:spPr>
          <a:xfrm>
            <a:off x="5205506" y="683310"/>
            <a:ext cx="1458259" cy="436283"/>
          </a:xfrm>
          <a:prstGeom prst="rect">
            <a:avLst/>
          </a:prstGeom>
          <a:solidFill>
            <a:srgbClr val="292929"/>
          </a:solidFill>
          <a:effectLst>
            <a:reflection blurRad="12700" stA="45000" endPos="65000" dist="50800" dir="5400000" sy="-100000" algn="bl" rotWithShape="0"/>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77BC3BD-3BD5-1EB2-BC37-AB30864F540C}"/>
              </a:ext>
            </a:extLst>
          </p:cNvPr>
          <p:cNvSpPr/>
          <p:nvPr/>
        </p:nvSpPr>
        <p:spPr>
          <a:xfrm>
            <a:off x="5821082" y="3812989"/>
            <a:ext cx="2169459" cy="233082"/>
          </a:xfrm>
          <a:prstGeom prst="roundRect">
            <a:avLst/>
          </a:prstGeom>
          <a:solidFill>
            <a:srgbClr val="292929"/>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2FA968E-7AA2-657A-9BB2-C935AE077205}"/>
              </a:ext>
            </a:extLst>
          </p:cNvPr>
          <p:cNvSpPr/>
          <p:nvPr/>
        </p:nvSpPr>
        <p:spPr>
          <a:xfrm>
            <a:off x="5731432" y="4563408"/>
            <a:ext cx="1174377" cy="222069"/>
          </a:xfrm>
          <a:prstGeom prst="roundRect">
            <a:avLst/>
          </a:prstGeom>
          <a:solidFill>
            <a:srgbClr val="292929"/>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FD372E8-99A9-0DC0-7C0C-A12781A78512}"/>
              </a:ext>
            </a:extLst>
          </p:cNvPr>
          <p:cNvSpPr/>
          <p:nvPr/>
        </p:nvSpPr>
        <p:spPr>
          <a:xfrm>
            <a:off x="5731434" y="5008836"/>
            <a:ext cx="1174377" cy="222069"/>
          </a:xfrm>
          <a:prstGeom prst="roundRect">
            <a:avLst/>
          </a:prstGeom>
          <a:solidFill>
            <a:srgbClr val="292929"/>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AFE80EA-F870-924A-5955-6A2FF16705B1}"/>
              </a:ext>
            </a:extLst>
          </p:cNvPr>
          <p:cNvSpPr/>
          <p:nvPr/>
        </p:nvSpPr>
        <p:spPr>
          <a:xfrm>
            <a:off x="5731434" y="5182539"/>
            <a:ext cx="1174377" cy="222069"/>
          </a:xfrm>
          <a:prstGeom prst="roundRect">
            <a:avLst/>
          </a:prstGeom>
          <a:solidFill>
            <a:srgbClr val="292929"/>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D37A760-8080-FE28-4FCC-5C2487B4F4C5}"/>
              </a:ext>
            </a:extLst>
          </p:cNvPr>
          <p:cNvSpPr/>
          <p:nvPr/>
        </p:nvSpPr>
        <p:spPr>
          <a:xfrm>
            <a:off x="5731433" y="4808494"/>
            <a:ext cx="1174377" cy="222069"/>
          </a:xfrm>
          <a:prstGeom prst="roundRect">
            <a:avLst/>
          </a:prstGeom>
          <a:solidFill>
            <a:srgbClr val="292929"/>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7534E5C6-A30D-7A2D-FF9C-EBACB3F86FBA}"/>
              </a:ext>
            </a:extLst>
          </p:cNvPr>
          <p:cNvSpPr/>
          <p:nvPr/>
        </p:nvSpPr>
        <p:spPr>
          <a:xfrm>
            <a:off x="5731434" y="5389027"/>
            <a:ext cx="1174377" cy="222069"/>
          </a:xfrm>
          <a:prstGeom prst="roundRect">
            <a:avLst/>
          </a:prstGeom>
          <a:solidFill>
            <a:srgbClr val="292929"/>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612F6EAC-EB11-4EDC-A7B4-4BF82EB22F26}"/>
              </a:ext>
            </a:extLst>
          </p:cNvPr>
          <p:cNvSpPr/>
          <p:nvPr/>
        </p:nvSpPr>
        <p:spPr>
          <a:xfrm>
            <a:off x="5731431" y="4375220"/>
            <a:ext cx="1174377" cy="222069"/>
          </a:xfrm>
          <a:prstGeom prst="roundRect">
            <a:avLst/>
          </a:prstGeom>
          <a:solidFill>
            <a:srgbClr val="292929"/>
          </a:solidFill>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2802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8E39D-07C4-55B0-38AF-A4BB6D1FF875}"/>
              </a:ext>
            </a:extLst>
          </p:cNvPr>
          <p:cNvSpPr>
            <a:spLocks noGrp="1"/>
          </p:cNvSpPr>
          <p:nvPr>
            <p:ph type="title"/>
          </p:nvPr>
        </p:nvSpPr>
        <p:spPr/>
        <p:txBody>
          <a:bodyPr/>
          <a:lstStyle/>
          <a:p>
            <a:r>
              <a:rPr lang="en-US"/>
              <a:t>Flow of the day</a:t>
            </a:r>
          </a:p>
        </p:txBody>
      </p:sp>
      <p:sp>
        <p:nvSpPr>
          <p:cNvPr id="3" name="Content Placeholder 2">
            <a:extLst>
              <a:ext uri="{FF2B5EF4-FFF2-40B4-BE49-F238E27FC236}">
                <a16:creationId xmlns:a16="http://schemas.microsoft.com/office/drawing/2014/main" id="{19CDEFB7-6F20-AF90-81F7-BAC44770C015}"/>
              </a:ext>
            </a:extLst>
          </p:cNvPr>
          <p:cNvSpPr>
            <a:spLocks noGrp="1"/>
          </p:cNvSpPr>
          <p:nvPr>
            <p:ph idx="1"/>
          </p:nvPr>
        </p:nvSpPr>
        <p:spPr/>
        <p:txBody>
          <a:bodyPr>
            <a:normAutofit/>
          </a:bodyPr>
          <a:lstStyle/>
          <a:p>
            <a:pPr marL="0" indent="0">
              <a:buNone/>
            </a:pPr>
            <a:r>
              <a:rPr lang="en-US" sz="1600" b="1" dirty="0">
                <a:solidFill>
                  <a:srgbClr val="2F5496"/>
                </a:solidFill>
                <a:ea typeface="Yu Gothic Light" panose="020B0300000000000000" pitchFamily="34" charset="-128"/>
                <a:cs typeface="Mangal" panose="02040503050203030202" pitchFamily="18" charset="0"/>
              </a:rPr>
              <a:t>Hackathon Kick off (30 mins):</a:t>
            </a:r>
          </a:p>
          <a:p>
            <a:pPr marL="0" indent="0">
              <a:buNone/>
            </a:pPr>
            <a:r>
              <a:rPr lang="en-US" sz="1600" b="1" dirty="0">
                <a:solidFill>
                  <a:srgbClr val="2F5496"/>
                </a:solidFill>
                <a:ea typeface="Yu Gothic Light" panose="020B0300000000000000" pitchFamily="34" charset="-128"/>
                <a:cs typeface="Mangal" panose="02040503050203030202" pitchFamily="18" charset="0"/>
              </a:rPr>
              <a:t>	</a:t>
            </a:r>
            <a:r>
              <a:rPr lang="en-US" sz="1600" b="1" dirty="0">
                <a:solidFill>
                  <a:srgbClr val="2F5496"/>
                </a:solidFill>
                <a:effectLst/>
                <a:ea typeface="Yu Gothic Light" panose="020B0300000000000000" pitchFamily="34" charset="-128"/>
                <a:cs typeface="Mangal" panose="02040503050203030202" pitchFamily="18" charset="0"/>
              </a:rPr>
              <a:t>Speakers</a:t>
            </a:r>
            <a:r>
              <a:rPr lang="en-US" sz="1600" b="1" dirty="0">
                <a:solidFill>
                  <a:srgbClr val="2F5496"/>
                </a:solidFill>
                <a:effectLst/>
                <a:ea typeface="MS Gothic" panose="020B0609070205080204" pitchFamily="49" charset="-128"/>
                <a:cs typeface="Mangal" panose="02040503050203030202" pitchFamily="18" charset="0"/>
              </a:rPr>
              <a:t>:</a:t>
            </a:r>
            <a:r>
              <a:rPr lang="en-US" sz="1600" b="1" dirty="0">
                <a:solidFill>
                  <a:srgbClr val="2F5496"/>
                </a:solidFill>
                <a:effectLst/>
                <a:ea typeface="Times New Roman" panose="02020603050405020304" pitchFamily="18" charset="0"/>
                <a:cs typeface="Mangal" panose="02040503050203030202" pitchFamily="18" charset="0"/>
              </a:rPr>
              <a:t> </a:t>
            </a:r>
            <a:r>
              <a:rPr lang="en-US" sz="1600" b="1" dirty="0">
                <a:solidFill>
                  <a:srgbClr val="2F5496"/>
                </a:solidFill>
                <a:highlight>
                  <a:srgbClr val="FFFF00"/>
                </a:highlight>
                <a:ea typeface="Times New Roman" panose="02020603050405020304" pitchFamily="18" charset="0"/>
                <a:cs typeface="Mangal" panose="02040503050203030202" pitchFamily="18" charset="0"/>
              </a:rPr>
              <a:t>Speaker 1</a:t>
            </a:r>
            <a:r>
              <a:rPr lang="en-US" sz="1600" b="1" dirty="0">
                <a:solidFill>
                  <a:srgbClr val="2F5496"/>
                </a:solidFill>
                <a:effectLst/>
                <a:highlight>
                  <a:srgbClr val="FFFF00"/>
                </a:highlight>
                <a:ea typeface="Times New Roman" panose="02020603050405020304" pitchFamily="18" charset="0"/>
                <a:cs typeface="Mangal" panose="02040503050203030202" pitchFamily="18" charset="0"/>
              </a:rPr>
              <a:t>, Speaker 2,… </a:t>
            </a:r>
          </a:p>
          <a:p>
            <a:pPr marL="0" indent="0">
              <a:buNone/>
            </a:pPr>
            <a:r>
              <a:rPr lang="en-US" sz="1600" b="1" dirty="0">
                <a:ea typeface="Times New Roman" panose="02020603050405020304" pitchFamily="18" charset="0"/>
                <a:cs typeface="Mangal" panose="02040503050203030202" pitchFamily="18" charset="0"/>
              </a:rPr>
              <a:t>	</a:t>
            </a:r>
            <a:r>
              <a:rPr lang="en-US" sz="1600" b="1" dirty="0">
                <a:solidFill>
                  <a:srgbClr val="2F5496"/>
                </a:solidFill>
                <a:ea typeface="Yu Gothic Light" panose="020B0300000000000000" pitchFamily="34" charset="-128"/>
                <a:cs typeface="Mangal" panose="02040503050203030202" pitchFamily="18" charset="0"/>
              </a:rPr>
              <a:t>Moderators</a:t>
            </a:r>
            <a:r>
              <a:rPr lang="en-US" sz="1600" b="1" dirty="0">
                <a:ea typeface="Times New Roman" panose="02020603050405020304" pitchFamily="18" charset="0"/>
                <a:cs typeface="Mangal" panose="02040503050203030202" pitchFamily="18" charset="0"/>
              </a:rPr>
              <a:t>: </a:t>
            </a:r>
            <a:r>
              <a:rPr lang="en-US" sz="1600" dirty="0">
                <a:ea typeface="Times New Roman" panose="02020603050405020304" pitchFamily="18" charset="0"/>
                <a:cs typeface="Mangal" panose="02040503050203030202" pitchFamily="18" charset="0"/>
              </a:rPr>
              <a:t>Coaches will help answer any questions pertaining to their solution Area or assigned hacking team</a:t>
            </a:r>
          </a:p>
          <a:p>
            <a:pPr marL="0" indent="0">
              <a:buNone/>
            </a:pPr>
            <a:r>
              <a:rPr lang="en-US" sz="1600" b="1" dirty="0">
                <a:ea typeface="Times New Roman" panose="02020603050405020304" pitchFamily="18" charset="0"/>
                <a:cs typeface="Mangal" panose="02040503050203030202" pitchFamily="18" charset="0"/>
              </a:rPr>
              <a:t>	</a:t>
            </a:r>
            <a:r>
              <a:rPr lang="en-US" sz="1600" b="1" dirty="0">
                <a:solidFill>
                  <a:srgbClr val="2F5496"/>
                </a:solidFill>
                <a:ea typeface="Yu Gothic Light" panose="020B0300000000000000" pitchFamily="34" charset="-128"/>
                <a:cs typeface="Mangal" panose="02040503050203030202" pitchFamily="18" charset="0"/>
              </a:rPr>
              <a:t>Organizers</a:t>
            </a:r>
            <a:r>
              <a:rPr lang="en-US" sz="1600" b="1" dirty="0">
                <a:ea typeface="Times New Roman" panose="02020603050405020304" pitchFamily="18" charset="0"/>
                <a:cs typeface="Mangal" panose="02040503050203030202" pitchFamily="18" charset="0"/>
              </a:rPr>
              <a:t>: </a:t>
            </a:r>
            <a:r>
              <a:rPr lang="en-US" sz="1600" dirty="0">
                <a:ea typeface="Times New Roman" panose="02020603050405020304" pitchFamily="18" charset="0"/>
                <a:cs typeface="Mangal" panose="02040503050203030202" pitchFamily="18" charset="0"/>
              </a:rPr>
              <a:t>Help any late registrants. (assign them to a hacking team, share Teams or channel link)</a:t>
            </a:r>
          </a:p>
          <a:p>
            <a:pPr marL="0" indent="0">
              <a:buNone/>
            </a:pPr>
            <a:endParaRPr lang="en-US" sz="1600" b="1" dirty="0"/>
          </a:p>
          <a:p>
            <a:pPr marL="0" marR="0" indent="0">
              <a:spcBef>
                <a:spcPts val="200"/>
              </a:spcBef>
              <a:spcAft>
                <a:spcPts val="0"/>
              </a:spcAft>
              <a:buNone/>
            </a:pPr>
            <a:r>
              <a:rPr lang="en-US" sz="1600" b="1" dirty="0">
                <a:solidFill>
                  <a:srgbClr val="2F5496"/>
                </a:solidFill>
                <a:ea typeface="Yu Gothic Light" panose="020B0300000000000000" pitchFamily="34" charset="-128"/>
                <a:cs typeface="Mangal" panose="02040503050203030202" pitchFamily="18" charset="0"/>
              </a:rPr>
              <a:t>Learn the Basics (30 mins):</a:t>
            </a:r>
          </a:p>
          <a:p>
            <a:pPr marL="0" indent="0">
              <a:buNone/>
            </a:pPr>
            <a:r>
              <a:rPr lang="en-US" sz="1600" b="1" dirty="0">
                <a:solidFill>
                  <a:srgbClr val="2F5496"/>
                </a:solidFill>
                <a:effectLst/>
                <a:ea typeface="Yu Gothic Light" panose="020B0300000000000000" pitchFamily="34" charset="-128"/>
                <a:cs typeface="Mangal" panose="02040503050203030202" pitchFamily="18" charset="0"/>
              </a:rPr>
              <a:t>	Speakers</a:t>
            </a:r>
            <a:r>
              <a:rPr lang="en-US" sz="1600" b="1" dirty="0">
                <a:solidFill>
                  <a:srgbClr val="2F5496"/>
                </a:solidFill>
                <a:effectLst/>
                <a:ea typeface="MS Gothic" panose="020B0609070205080204" pitchFamily="49" charset="-128"/>
                <a:cs typeface="Mangal" panose="02040503050203030202" pitchFamily="18" charset="0"/>
              </a:rPr>
              <a:t>:</a:t>
            </a:r>
            <a:r>
              <a:rPr lang="en-US" sz="1600" b="1" dirty="0">
                <a:effectLst/>
                <a:ea typeface="Times New Roman" panose="02020603050405020304" pitchFamily="18" charset="0"/>
                <a:cs typeface="Mangal" panose="02040503050203030202" pitchFamily="18" charset="0"/>
              </a:rPr>
              <a:t> </a:t>
            </a:r>
            <a:r>
              <a:rPr lang="en-US" sz="1600" b="1" dirty="0">
                <a:solidFill>
                  <a:srgbClr val="2F5496"/>
                </a:solidFill>
                <a:highlight>
                  <a:srgbClr val="FFFF00"/>
                </a:highlight>
                <a:ea typeface="Times New Roman" panose="02020603050405020304" pitchFamily="18" charset="0"/>
                <a:cs typeface="Mangal" panose="02040503050203030202" pitchFamily="18" charset="0"/>
              </a:rPr>
              <a:t>Speaker 1</a:t>
            </a:r>
            <a:r>
              <a:rPr lang="en-US" sz="1600" b="1" dirty="0">
                <a:solidFill>
                  <a:srgbClr val="2F5496"/>
                </a:solidFill>
                <a:effectLst/>
                <a:highlight>
                  <a:srgbClr val="FFFF00"/>
                </a:highlight>
                <a:ea typeface="Times New Roman" panose="02020603050405020304" pitchFamily="18" charset="0"/>
                <a:cs typeface="Mangal" panose="02040503050203030202" pitchFamily="18" charset="0"/>
              </a:rPr>
              <a:t>, </a:t>
            </a:r>
            <a:endParaRPr lang="en-US" sz="1600" dirty="0">
              <a:ea typeface="Times New Roman" panose="02020603050405020304" pitchFamily="18" charset="0"/>
              <a:cs typeface="Mangal" panose="02040503050203030202" pitchFamily="18" charset="0"/>
            </a:endParaRPr>
          </a:p>
          <a:p>
            <a:pPr marL="0" indent="0">
              <a:buNone/>
            </a:pPr>
            <a:r>
              <a:rPr lang="en-US" sz="1600" b="1" dirty="0">
                <a:ea typeface="Times New Roman" panose="02020603050405020304" pitchFamily="18" charset="0"/>
                <a:cs typeface="Mangal" panose="02040503050203030202" pitchFamily="18" charset="0"/>
              </a:rPr>
              <a:t>	</a:t>
            </a:r>
            <a:r>
              <a:rPr lang="en-US" sz="1600" b="1" dirty="0">
                <a:solidFill>
                  <a:srgbClr val="2F5496"/>
                </a:solidFill>
                <a:ea typeface="Yu Gothic Light" panose="020B0300000000000000" pitchFamily="34" charset="-128"/>
                <a:cs typeface="Mangal" panose="02040503050203030202" pitchFamily="18" charset="0"/>
              </a:rPr>
              <a:t>Moderators</a:t>
            </a:r>
            <a:r>
              <a:rPr lang="en-US" sz="1600" b="1" dirty="0">
                <a:ea typeface="Times New Roman" panose="02020603050405020304" pitchFamily="18" charset="0"/>
                <a:cs typeface="Mangal" panose="02040503050203030202" pitchFamily="18" charset="0"/>
              </a:rPr>
              <a:t>: </a:t>
            </a:r>
            <a:r>
              <a:rPr lang="en-US" sz="1600" dirty="0">
                <a:ea typeface="Times New Roman" panose="02020603050405020304" pitchFamily="18" charset="0"/>
                <a:cs typeface="Mangal" panose="02040503050203030202" pitchFamily="18" charset="0"/>
              </a:rPr>
              <a:t>Coaches will help answer any questions pertaining to their solution Area or assigned hacking team</a:t>
            </a:r>
          </a:p>
          <a:p>
            <a:pPr marL="0" indent="0">
              <a:buNone/>
            </a:pPr>
            <a:r>
              <a:rPr lang="en-US" sz="1600" b="1" dirty="0">
                <a:solidFill>
                  <a:srgbClr val="2F5496"/>
                </a:solidFill>
                <a:ea typeface="Yu Gothic Light" panose="020B0300000000000000" pitchFamily="34" charset="-128"/>
                <a:cs typeface="Mangal" panose="02040503050203030202" pitchFamily="18" charset="0"/>
              </a:rPr>
              <a:t>Breakout sessions: </a:t>
            </a:r>
          </a:p>
          <a:p>
            <a:pPr marL="0" indent="0">
              <a:buNone/>
            </a:pPr>
            <a:r>
              <a:rPr lang="en-US" sz="1600" dirty="0">
                <a:ea typeface="Times New Roman" panose="02020603050405020304" pitchFamily="18" charset="0"/>
                <a:cs typeface="Mangal" panose="02040503050203030202" pitchFamily="18" charset="0"/>
              </a:rPr>
              <a:t>	Coaches refer to your Breakout sessions section on Slide 4.</a:t>
            </a:r>
            <a:endParaRPr lang="en-US" sz="1600" b="1" dirty="0">
              <a:solidFill>
                <a:srgbClr val="2F5496"/>
              </a:solidFill>
              <a:ea typeface="Yu Gothic Light" panose="020B0300000000000000" pitchFamily="34" charset="-128"/>
              <a:cs typeface="Mangal" panose="02040503050203030202" pitchFamily="18" charset="0"/>
            </a:endParaRPr>
          </a:p>
          <a:p>
            <a:pPr lvl="1">
              <a:spcBef>
                <a:spcPts val="0"/>
              </a:spcBef>
            </a:pPr>
            <a:endParaRPr lang="en-US" sz="1200" dirty="0">
              <a:latin typeface="Calibri" panose="020F0502020204030204" pitchFamily="34" charset="0"/>
              <a:ea typeface="Calibri" panose="020F0502020204030204" pitchFamily="34" charset="0"/>
            </a:endParaRPr>
          </a:p>
          <a:p>
            <a:pPr marL="0" lvl="1" indent="0">
              <a:spcBef>
                <a:spcPts val="200"/>
              </a:spcBef>
              <a:buNone/>
            </a:pPr>
            <a:r>
              <a:rPr lang="en-US" sz="1600" b="1" dirty="0">
                <a:solidFill>
                  <a:srgbClr val="2F5496"/>
                </a:solidFill>
                <a:ea typeface="Yu Gothic Light" panose="020B0300000000000000" pitchFamily="34" charset="-128"/>
                <a:cs typeface="Mangal" panose="02040503050203030202" pitchFamily="18" charset="0"/>
              </a:rPr>
              <a:t>Announcements:</a:t>
            </a:r>
          </a:p>
          <a:p>
            <a:pPr lvl="2">
              <a:spcBef>
                <a:spcPts val="0"/>
              </a:spcBef>
            </a:pPr>
            <a:r>
              <a:rPr lang="en-US" sz="1600" dirty="0">
                <a:effectLst/>
                <a:highlight>
                  <a:srgbClr val="FFFF00"/>
                </a:highlight>
                <a:ea typeface="Calibri" panose="020F0502020204030204" pitchFamily="34" charset="0"/>
              </a:rPr>
              <a:t>Organizer 1 </a:t>
            </a:r>
            <a:r>
              <a:rPr lang="en-US" sz="1600" dirty="0">
                <a:effectLst/>
                <a:ea typeface="Calibri" panose="020F0502020204030204" pitchFamily="34" charset="0"/>
              </a:rPr>
              <a:t>will send out all announcements in General channel or cross channels</a:t>
            </a:r>
          </a:p>
          <a:p>
            <a:pPr lvl="2">
              <a:spcBef>
                <a:spcPts val="0"/>
              </a:spcBef>
            </a:pPr>
            <a:r>
              <a:rPr lang="en-US" sz="1600" dirty="0">
                <a:ea typeface="Calibri" panose="020F0502020204030204" pitchFamily="34" charset="0"/>
                <a:cs typeface="Mangal" panose="02040503050203030202" pitchFamily="18" charset="0"/>
              </a:rPr>
              <a:t>Coaches will send out all announcements in their assigned Team channel</a:t>
            </a:r>
            <a:endParaRPr lang="en-US" sz="1600" dirty="0">
              <a:effectLst/>
              <a:ea typeface="Calibri" panose="020F0502020204030204" pitchFamily="34" charset="0"/>
              <a:cs typeface="Mangal" panose="02040503050203030202" pitchFamily="18" charset="0"/>
            </a:endParaRPr>
          </a:p>
          <a:p>
            <a:pPr lvl="1">
              <a:spcBef>
                <a:spcPts val="0"/>
              </a:spcBef>
            </a:pPr>
            <a:endParaRPr lang="en-US" sz="16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spcBef>
                <a:spcPts val="200"/>
              </a:spcBef>
              <a:buFont typeface="+mj-lt"/>
              <a:buAutoNum type="arabicPeriod"/>
            </a:pPr>
            <a:endParaRPr lang="en-US" sz="1600" dirty="0">
              <a:solidFill>
                <a:srgbClr val="000000"/>
              </a:solidFill>
            </a:endParaRPr>
          </a:p>
        </p:txBody>
      </p:sp>
    </p:spTree>
    <p:extLst>
      <p:ext uri="{BB962C8B-B14F-4D97-AF65-F5344CB8AC3E}">
        <p14:creationId xmlns:p14="http://schemas.microsoft.com/office/powerpoint/2010/main" val="2525240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D52F7-DA72-43FF-4B96-C84AD1B118C4}"/>
              </a:ext>
            </a:extLst>
          </p:cNvPr>
          <p:cNvSpPr>
            <a:spLocks noGrp="1"/>
          </p:cNvSpPr>
          <p:nvPr>
            <p:ph type="title"/>
          </p:nvPr>
        </p:nvSpPr>
        <p:spPr>
          <a:xfrm>
            <a:off x="588263" y="3041095"/>
            <a:ext cx="4167887" cy="492443"/>
          </a:xfrm>
        </p:spPr>
        <p:txBody>
          <a:bodyPr/>
          <a:lstStyle/>
          <a:p>
            <a:r>
              <a:rPr lang="en-US"/>
              <a:t>Thank You!</a:t>
            </a:r>
          </a:p>
        </p:txBody>
      </p:sp>
    </p:spTree>
    <p:extLst>
      <p:ext uri="{BB962C8B-B14F-4D97-AF65-F5344CB8AC3E}">
        <p14:creationId xmlns:p14="http://schemas.microsoft.com/office/powerpoint/2010/main" val="4095657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uild 2019 Black">
  <a:themeElements>
    <a:clrScheme name="Azure">
      <a:dk1>
        <a:sysClr val="windowText" lastClr="000000"/>
      </a:dk1>
      <a:lt1>
        <a:sysClr val="window" lastClr="FFFFFF"/>
      </a:lt1>
      <a:dk2>
        <a:srgbClr val="000000"/>
      </a:dk2>
      <a:lt2>
        <a:srgbClr val="FFFFFF"/>
      </a:lt2>
      <a:accent1>
        <a:srgbClr val="0078D4"/>
      </a:accent1>
      <a:accent2>
        <a:srgbClr val="50E6FF"/>
      </a:accent2>
      <a:accent3>
        <a:srgbClr val="3C3C41"/>
      </a:accent3>
      <a:accent4>
        <a:srgbClr val="75757A"/>
      </a:accent4>
      <a:accent5>
        <a:srgbClr val="EBEBEB"/>
      </a:accent5>
      <a:accent6>
        <a:srgbClr val="FFFFFF"/>
      </a:accent6>
      <a:hlink>
        <a:srgbClr val="0078D4"/>
      </a:hlink>
      <a:folHlink>
        <a:srgbClr val="954F72"/>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2019_Breakout_Template_FINAL.potx" id="{F8CBCD3C-F346-4704-9E55-7681191E3DC9}" vid="{9B198E64-13BA-4121-B286-122848D264C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BEF11864AAEB4DB9A35E74EF311BF3" ma:contentTypeVersion="23" ma:contentTypeDescription="Create a new document." ma:contentTypeScope="" ma:versionID="12463f58cba4e752f1bc4de0ecd52f1f">
  <xsd:schema xmlns:xsd="http://www.w3.org/2001/XMLSchema" xmlns:xs="http://www.w3.org/2001/XMLSchema" xmlns:p="http://schemas.microsoft.com/office/2006/metadata/properties" xmlns:ns1="http://schemas.microsoft.com/sharepoint/v3" xmlns:ns2="fa640428-73b5-4b8b-b8bb-64711260c7f4" xmlns:ns3="8957e2fa-9273-45b8-9643-d33dbaac7e01" xmlns:ns4="230e9df3-be65-4c73-a93b-d1236ebd677e" targetNamespace="http://schemas.microsoft.com/office/2006/metadata/properties" ma:root="true" ma:fieldsID="050cd634c0872f2b678cc1e5c5d84712" ns1:_="" ns2:_="" ns3:_="" ns4:_="">
    <xsd:import namespace="http://schemas.microsoft.com/sharepoint/v3"/>
    <xsd:import namespace="fa640428-73b5-4b8b-b8bb-64711260c7f4"/>
    <xsd:import namespace="8957e2fa-9273-45b8-9643-d33dbaac7e0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1:_ip_UnifiedCompliancePolicyProperties" minOccurs="0"/>
                <xsd:element ref="ns1:_ip_UnifiedCompliancePolicyUIAction" minOccurs="0"/>
                <xsd:element ref="ns2:MediaLengthInSeconds" minOccurs="0"/>
                <xsd:element ref="ns2:lcf76f155ced4ddcb4097134ff3c332f" minOccurs="0"/>
                <xsd:element ref="ns4:TaxCatchAll" minOccurs="0"/>
                <xsd:element ref="ns2:MediaServiceLocation" minOccurs="0"/>
                <xsd:element ref="ns2:OneNoteFluid_FileOrder" minOccurs="0"/>
                <xsd:element ref="ns2:OneNoteFluid_Teams_Conversation_Id" minOccurs="0"/>
                <xsd:element ref="ns2:OneNoteFluid_Teams_Conversation_Id0"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640428-73b5-4b8b-b8bb-64711260c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4" nillable="true" ma:displayName="Location" ma:internalName="MediaServiceLocation" ma:readOnly="true">
      <xsd:simpleType>
        <xsd:restriction base="dms:Text"/>
      </xsd:simpleType>
    </xsd:element>
    <xsd:element name="OneNoteFluid_FileOrder" ma:index="25" nillable="true" ma:displayName="OneNoteFluid_FileOrder" ma:internalName="OneNoteFluid_FileOrder">
      <xsd:simpleType>
        <xsd:restriction base="dms:Text">
          <xsd:maxLength value="255"/>
        </xsd:restriction>
      </xsd:simpleType>
    </xsd:element>
    <xsd:element name="OneNoteFluid_Teams_Conversation_Id" ma:index="26" nillable="true" ma:displayName="OneNoteFluid_Teams_Conversation_Id" ma:internalName="OneNoteFluid_Teams_Conversation_Id">
      <xsd:simpleType>
        <xsd:restriction base="dms:Text">
          <xsd:maxLength value="255"/>
        </xsd:restriction>
      </xsd:simpleType>
    </xsd:element>
    <xsd:element name="OneNoteFluid_Teams_Conversation_Id0" ma:index="27" nillable="true" ma:displayName="OneNoteFluid_Teams_Conversation_Id" ma:internalName="OneNoteFluid_Teams_Conversation_Id0">
      <xsd:simpleType>
        <xsd:restriction base="dms:Text">
          <xsd:maxLength value="255"/>
        </xsd:restriction>
      </xsd:simpleType>
    </xsd:element>
    <xsd:element name="MediaServiceSearchProperties" ma:index="28" nillable="true" ma:displayName="MediaServiceSearchProperties" ma:hidden="true" ma:internalName="MediaServiceSearchProperties" ma:readOnly="true">
      <xsd:simpleType>
        <xsd:restriction base="dms:Note"/>
      </xsd:simpleType>
    </xsd:element>
    <xsd:element name="MediaServiceDocTags" ma:index="29"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957e2fa-9273-45b8-9643-d33dbaac7e01"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b33139c9-3c6e-48b6-a60a-f5fcece9ade0}" ma:internalName="TaxCatchAll" ma:showField="CatchAllData" ma:web="8957e2fa-9273-45b8-9643-d33dbaac7e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OneNoteFluid_FileOrder xmlns="fa640428-73b5-4b8b-b8bb-64711260c7f4" xsi:nil="true"/>
    <lcf76f155ced4ddcb4097134ff3c332f xmlns="fa640428-73b5-4b8b-b8bb-64711260c7f4">
      <Terms xmlns="http://schemas.microsoft.com/office/infopath/2007/PartnerControls"/>
    </lcf76f155ced4ddcb4097134ff3c332f>
    <OneNoteFluid_Teams_Conversation_Id xmlns="fa640428-73b5-4b8b-b8bb-64711260c7f4" xsi:nil="true"/>
    <TaxCatchAll xmlns="230e9df3-be65-4c73-a93b-d1236ebd677e" xsi:nil="true"/>
    <OneNoteFluid_Teams_Conversation_Id0 xmlns="fa640428-73b5-4b8b-b8bb-64711260c7f4" xsi:nil="true"/>
  </documentManagement>
</p:properties>
</file>

<file path=customXml/itemProps1.xml><?xml version="1.0" encoding="utf-8"?>
<ds:datastoreItem xmlns:ds="http://schemas.openxmlformats.org/officeDocument/2006/customXml" ds:itemID="{3FAB15F1-CCA4-47C1-B42B-0107A23195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a640428-73b5-4b8b-b8bb-64711260c7f4"/>
    <ds:schemaRef ds:uri="8957e2fa-9273-45b8-9643-d33dbaac7e0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2AD9AEB-C912-4E5B-89F6-D415C47D9566}">
  <ds:schemaRefs>
    <ds:schemaRef ds:uri="http://schemas.microsoft.com/sharepoint/v3/contenttype/forms"/>
  </ds:schemaRefs>
</ds:datastoreItem>
</file>

<file path=customXml/itemProps3.xml><?xml version="1.0" encoding="utf-8"?>
<ds:datastoreItem xmlns:ds="http://schemas.openxmlformats.org/officeDocument/2006/customXml" ds:itemID="{BADF4B33-B7C1-4F2C-B02F-93412A215523}">
  <ds:schemaRefs>
    <ds:schemaRef ds:uri="b63dacfc-24c5-4ef5-a031-5d86f504ab28"/>
    <ds:schemaRef ds:uri="283a0c49-3148-451a-8569-4d5a8809b053"/>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2006/metadata/properties"/>
    <ds:schemaRef ds:uri="http://purl.org/dc/terms/"/>
    <ds:schemaRef ds:uri="http://www.w3.org/XML/1998/namespace"/>
    <ds:schemaRef ds:uri="http://schemas.microsoft.com/office/infopath/2007/PartnerControls"/>
    <ds:schemaRef ds:uri="http://schemas.microsoft.com/sharepoint/v3"/>
    <ds:schemaRef ds:uri="fa640428-73b5-4b8b-b8bb-64711260c7f4"/>
    <ds:schemaRef ds:uri="230e9df3-be65-4c73-a93b-d1236ebd677e"/>
  </ds:schemaRefs>
</ds:datastoreItem>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71</TotalTime>
  <Words>986</Words>
  <Application>Microsoft Office PowerPoint</Application>
  <PresentationFormat>Widescreen</PresentationFormat>
  <Paragraphs>103</Paragraphs>
  <Slides>7</Slides>
  <Notes>4</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Office Theme</vt:lpstr>
      <vt:lpstr>1_Build 2019 Black</vt:lpstr>
      <vt:lpstr>OpenAI Hackathon Rehearsal &lt;Date&gt;</vt:lpstr>
      <vt:lpstr>Agenda</vt:lpstr>
      <vt:lpstr>Speakers</vt:lpstr>
      <vt:lpstr>Coaches</vt:lpstr>
      <vt:lpstr>Sample Announcement Post to Welcome your Hacking team to your Teams channel </vt:lpstr>
      <vt:lpstr>Flow of the day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Anshika Goyal</dc:creator>
  <cp:lastModifiedBy>Anshika Goyal</cp:lastModifiedBy>
  <cp:revision>6</cp:revision>
  <dcterms:created xsi:type="dcterms:W3CDTF">2023-02-23T18:50:47Z</dcterms:created>
  <dcterms:modified xsi:type="dcterms:W3CDTF">2023-04-28T03:06:24Z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0x010100F3BEF11864AAEB4DB9A35E74EF311BF3</vt:lpwstr>
  </property>
  <property fmtid="{D5CDD505-2E9C-101B-9397-08002B2CF9AE}" pid="3" name="MediaServiceImageTags">
    <vt:lpwstr/>
  </property>
  <property fmtid="{D5CDD505-2E9C-101B-9397-08002B2CF9AE}" pid="4" name="ClassificationContentMarkingFooterLocations">
    <vt:lpwstr>Office Theme:8\1_Build 2019 Black:6</vt:lpwstr>
  </property>
  <property fmtid="{D5CDD505-2E9C-101B-9397-08002B2CF9AE}" pid="5" name="ClassificationContentMarkingFooterText">
    <vt:lpwstr>Classified as Microsoft Confidential</vt:lpwstr>
  </property>
</Properties>
</file>