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9A35-BCB5-43C9-B208-BA96DD23B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4E840-C5C8-4F79-B4B9-1808C6385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CFAF3-8E4B-48EB-9B4D-84377A74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2918-7B82-4707-9439-ECB5D561DBD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1DB9E-08CB-4F93-BC61-23DCD309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D52AA-D071-4246-BC55-DF24DB8C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9250-C706-4C83-ACBA-2BC3C8C0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D127-CA2A-41C2-BB4D-AD935845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85E20-ECE4-41B8-9F53-BD5715A0F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67C6B-9647-4630-8D02-AB02B430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2918-7B82-4707-9439-ECB5D561DBD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61B8F-640B-427B-B3BC-EF8BC545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CCDA9-CBB7-408D-B25A-FB0FE2CF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9250-C706-4C83-ACBA-2BC3C8C0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0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40808-BB06-4C4D-A248-C2BAF7F32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F7A9A-F7F5-4A44-8B01-858CF58DE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D4C49-75D3-4DE9-BEBC-7CF7DF76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2918-7B82-4707-9439-ECB5D561DBD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4DD45-3E73-422C-9CA3-3AF1DB73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0EBA0-DBC9-4D6B-BCF7-DBCEAE37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9250-C706-4C83-ACBA-2BC3C8C0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8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4869-BEE2-4A65-B847-7E023543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58F9E-FB7F-4A9F-8DB4-7A5CF0E0F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A62BC-343B-44D6-BE82-8ACDDFE7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2918-7B82-4707-9439-ECB5D561DBD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5573C-06FE-45C3-971E-ACBA0513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B0E7F-8826-4740-9DA8-82808EEE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9250-C706-4C83-ACBA-2BC3C8C0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6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75D5-5048-4418-82C9-74F7182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378DB-1702-4A19-BDDF-D6905304C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467C9-C66A-40EE-8ECD-67DBECB1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2918-7B82-4707-9439-ECB5D561DBD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C6E77-5591-4555-B705-565B8A19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F9713-E768-4892-AE02-FC308539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9250-C706-4C83-ACBA-2BC3C8C0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1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1358-090F-4105-84A0-9C524610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B2E11-8DB4-4707-8E6B-68D512052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1C88B-9536-4D35-A7D4-C534AC5F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E6843-D4D6-4F64-94A3-7DE95546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2918-7B82-4707-9439-ECB5D561DBD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0CDF2-2423-4EB5-8785-6AA5FDD4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ACA7D-F64C-4B8D-8DD9-A0200963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9250-C706-4C83-ACBA-2BC3C8C0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9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7850-BF9E-4E74-B683-165E248F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419D8-51BB-4ED1-82D3-B4D6E5F42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6CAEF-1FC1-4292-812A-416CACD08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2E53D-84B5-44D4-B789-17E4CAAFA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915F1-A366-4646-B1C7-E308FA28F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9EA3A-73ED-49A6-B49D-5DDF7401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2918-7B82-4707-9439-ECB5D561DBD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37A2DD-3F20-4E49-A608-6EC6F64C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3FF7F-B97E-4E3B-A02A-AFA1E691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9250-C706-4C83-ACBA-2BC3C8C0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3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E1A2-6BF1-48DD-AE43-339A845D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0C8AB-415A-4A5E-9557-5BCE0951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2918-7B82-4707-9439-ECB5D561DBD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4BF94-F54E-4280-BD7A-6DB9FBA9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E5A9B-1BDE-4C4B-904C-85AACE50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9250-C706-4C83-ACBA-2BC3C8C0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3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79515-06AA-43A9-B9C5-1BCAAF3B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2918-7B82-4707-9439-ECB5D561DBD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1C5E4-8E0E-4DC0-943C-C984FB45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0C871-720C-4AAB-86E5-92EF4F5A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9250-C706-4C83-ACBA-2BC3C8C0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B834-068A-45B3-B8AE-7067E6A8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39AD-8335-4117-94E8-6E145AB79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EFAFA-EF3B-411D-918B-A178DBF07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EB096-A0D0-4719-84C2-6036DDFF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2918-7B82-4707-9439-ECB5D561DBD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4AD0B-9CCD-432A-8F64-371C2BF1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76EFF-4F0C-4A08-A62C-44D38CA5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9250-C706-4C83-ACBA-2BC3C8C0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4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900E-E84F-4DE6-8DA2-2FBB19E9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20E3D-D985-4189-A6F5-F92510FB5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051BD-7400-45FF-9BB7-D9D3DDA19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91A05-6846-4B93-BA0B-99C993DF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2918-7B82-4707-9439-ECB5D561DBD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68632-25B5-4AED-9C45-70C9ED54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D0CDE-4B12-420E-A282-C8883A59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9250-C706-4C83-ACBA-2BC3C8C0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F59F6-CADA-460A-88D5-766C658D7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A457C-B01C-4397-A8D2-A6FFF858D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EA53C-0F5F-413A-ADEB-AF37FDFD3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2918-7B82-4707-9439-ECB5D561DBD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A10D3-5173-4A8A-8460-A54E9857E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7EB75-26DF-49BB-B06F-ECB84E54E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C9250-C706-4C83-ACBA-2BC3C8C05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4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C720-6360-48F6-ABAF-647F3EC6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 event 1-5 dwell time vs. W2 current depth and 1-5 dwell time vs. W4 current depth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07260-74DD-4BBD-B229-4F04B098F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42" y="2077843"/>
            <a:ext cx="4957658" cy="3840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F4AB4B-222C-41E2-B581-49B12A94A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521" y="2077843"/>
            <a:ext cx="4770193" cy="38405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1838C9-E09A-483F-949C-D318AD3AF883}"/>
              </a:ext>
            </a:extLst>
          </p:cNvPr>
          <p:cNvSpPr txBox="1"/>
          <p:nvPr/>
        </p:nvSpPr>
        <p:spPr>
          <a:xfrm>
            <a:off x="5053379" y="1590434"/>
            <a:ext cx="381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(pretty much the same current depths)</a:t>
            </a:r>
          </a:p>
        </p:txBody>
      </p:sp>
    </p:spTree>
    <p:extLst>
      <p:ext uri="{BB962C8B-B14F-4D97-AF65-F5344CB8AC3E}">
        <p14:creationId xmlns:p14="http://schemas.microsoft.com/office/powerpoint/2010/main" val="121524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ED53-BC60-479B-A32E-CD1DCCF2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event 1-5 dwell time vs. T3 current depth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57705-FCC2-415A-920F-E4869C923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924" y="1921835"/>
            <a:ext cx="5063279" cy="3963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E72096-EBF4-4396-9DBD-C636638939CF}"/>
              </a:ext>
            </a:extLst>
          </p:cNvPr>
          <p:cNvSpPr txBox="1"/>
          <p:nvPr/>
        </p:nvSpPr>
        <p:spPr>
          <a:xfrm>
            <a:off x="8028264" y="2709644"/>
            <a:ext cx="3325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Pretty large current depth spread—this is even after I subtracted all the points by the depth of point 1 (the baseline). </a:t>
            </a:r>
          </a:p>
        </p:txBody>
      </p:sp>
    </p:spTree>
    <p:extLst>
      <p:ext uri="{BB962C8B-B14F-4D97-AF65-F5344CB8AC3E}">
        <p14:creationId xmlns:p14="http://schemas.microsoft.com/office/powerpoint/2010/main" val="307183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EE16-FD55-463C-BE7F-4396C578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(</a:t>
            </a:r>
            <a:r>
              <a:rPr lang="en-US" b="1" dirty="0" err="1"/>
              <a:t>SiNx</a:t>
            </a:r>
            <a:r>
              <a:rPr lang="en-US" b="1" dirty="0"/>
              <a:t>) </a:t>
            </a:r>
            <a:r>
              <a:rPr lang="en-US" dirty="0"/>
              <a:t>W event 1-3 dwell time histogram and T event 1-4 dwell time histogram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05C67-1BB0-449F-982D-0B7BD756B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750" y="2250502"/>
            <a:ext cx="3046159" cy="2611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533B95-E5BA-4C2C-B4C3-6CBB1E19C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55" y="2355475"/>
            <a:ext cx="3130840" cy="2661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5A09D0-C421-4F91-8D11-E171C79EE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2060" y="3303977"/>
            <a:ext cx="1829960" cy="15685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6C1E53-96E7-4CF7-A201-8F1138CF4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240" y="3216609"/>
            <a:ext cx="1829961" cy="15850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59783F-7DE9-4BEA-9435-5DFC905C9E68}"/>
              </a:ext>
            </a:extLst>
          </p:cNvPr>
          <p:cNvSpPr txBox="1"/>
          <p:nvPr/>
        </p:nvSpPr>
        <p:spPr>
          <a:xfrm>
            <a:off x="4297174" y="4825225"/>
            <a:ext cx="2024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(with twice the number of bins)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B9FC06-C5FD-4F24-AEFA-77A3AA56E1BA}"/>
              </a:ext>
            </a:extLst>
          </p:cNvPr>
          <p:cNvSpPr txBox="1"/>
          <p:nvPr/>
        </p:nvSpPr>
        <p:spPr>
          <a:xfrm>
            <a:off x="9932632" y="4862013"/>
            <a:ext cx="2077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(with twice the number of bins)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9B90E9-9B51-47F3-B279-8340BDB07DCA}"/>
              </a:ext>
            </a:extLst>
          </p:cNvPr>
          <p:cNvSpPr txBox="1"/>
          <p:nvPr/>
        </p:nvSpPr>
        <p:spPr>
          <a:xfrm>
            <a:off x="2071609" y="1601888"/>
            <a:ext cx="9491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seems like the length of time that DNA is in the </a:t>
            </a:r>
            <a:r>
              <a:rPr lang="en-US" dirty="0" err="1"/>
              <a:t>SiNx</a:t>
            </a:r>
            <a:r>
              <a:rPr lang="en-US" dirty="0"/>
              <a:t> pore is longer for a T event (though it could be explained that the DNA is longer since W is short DNA?)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B017E-E74C-4AC1-A05A-84EAF4AC9E0A}"/>
              </a:ext>
            </a:extLst>
          </p:cNvPr>
          <p:cNvSpPr txBox="1"/>
          <p:nvPr/>
        </p:nvSpPr>
        <p:spPr>
          <a:xfrm>
            <a:off x="4277909" y="2355475"/>
            <a:ext cx="151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Dev: 0.0124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44B420-36AB-4E67-82D3-47E618C328C4}"/>
              </a:ext>
            </a:extLst>
          </p:cNvPr>
          <p:cNvSpPr txBox="1"/>
          <p:nvPr/>
        </p:nvSpPr>
        <p:spPr>
          <a:xfrm>
            <a:off x="9752577" y="2375655"/>
            <a:ext cx="151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Dev: 0.0222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D40D7-8C89-4FB5-B770-4E7A54619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2470" y="5016505"/>
            <a:ext cx="2049847" cy="169385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E66C6E-0560-414C-98AB-373DE3A96F7C}"/>
              </a:ext>
            </a:extLst>
          </p:cNvPr>
          <p:cNvSpPr txBox="1"/>
          <p:nvPr/>
        </p:nvSpPr>
        <p:spPr>
          <a:xfrm>
            <a:off x="3383999" y="5766290"/>
            <a:ext cx="235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RED: Exponential x-axis</a:t>
            </a:r>
          </a:p>
          <a:p>
            <a:r>
              <a:rPr lang="en-US" dirty="0"/>
              <a:t>FWHM: 0.0147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7A1F56-0795-4C93-B6D1-FCCFBD611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7404" y="5082446"/>
            <a:ext cx="2049846" cy="177555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52D9B0E-49DC-47D7-9E50-DA7FA7BB9318}"/>
              </a:ext>
            </a:extLst>
          </p:cNvPr>
          <p:cNvSpPr txBox="1"/>
          <p:nvPr/>
        </p:nvSpPr>
        <p:spPr>
          <a:xfrm>
            <a:off x="8944402" y="6061218"/>
            <a:ext cx="1762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FWHM: 0.0293</a:t>
            </a:r>
          </a:p>
        </p:txBody>
      </p:sp>
    </p:spTree>
    <p:extLst>
      <p:ext uri="{BB962C8B-B14F-4D97-AF65-F5344CB8AC3E}">
        <p14:creationId xmlns:p14="http://schemas.microsoft.com/office/powerpoint/2010/main" val="364978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D99A-B9EC-4330-974D-DCAE3024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(MoS2)</a:t>
            </a:r>
            <a:r>
              <a:rPr lang="en-US" dirty="0"/>
              <a:t> W event 3-5 dwell time histogram and T event 3-5 dwell time histogram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9720F-496B-445A-BCC2-95354FFB3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924" y="2188983"/>
            <a:ext cx="3080924" cy="2643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3278BD-7038-46F1-825E-1B379A824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398" y="3470795"/>
            <a:ext cx="1544004" cy="13358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8C68F2-D4BD-440A-B36E-F863687A7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3257" y="3470796"/>
            <a:ext cx="1601555" cy="13665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FC9944-386F-421A-811C-1CB6D4A0B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390" y="2236031"/>
            <a:ext cx="2960621" cy="25498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0F55CD-C81E-4B65-B94B-0121B97A598A}"/>
              </a:ext>
            </a:extLst>
          </p:cNvPr>
          <p:cNvSpPr txBox="1"/>
          <p:nvPr/>
        </p:nvSpPr>
        <p:spPr>
          <a:xfrm>
            <a:off x="1736521" y="1617817"/>
            <a:ext cx="1010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 seems like DNA stays slightly longer in MoS2 in T event? Which is probably because the length of DNA explanation from slide 3 again. Not fully sure here.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7773B3-EB78-40E5-88FF-26454CCC006B}"/>
              </a:ext>
            </a:extLst>
          </p:cNvPr>
          <p:cNvSpPr txBox="1"/>
          <p:nvPr/>
        </p:nvSpPr>
        <p:spPr>
          <a:xfrm>
            <a:off x="9528561" y="2864608"/>
            <a:ext cx="1512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Dev: 0.0310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C3C4C1-A9C1-407C-B3D1-7F11742170B4}"/>
              </a:ext>
            </a:extLst>
          </p:cNvPr>
          <p:cNvSpPr txBox="1"/>
          <p:nvPr/>
        </p:nvSpPr>
        <p:spPr>
          <a:xfrm>
            <a:off x="4501809" y="2864607"/>
            <a:ext cx="1506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Dev: 0.0208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9869C-911F-4101-9F4B-E9CA913C7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4046" y="4880843"/>
            <a:ext cx="2177850" cy="187887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E9EF6A-B4E8-4411-B66A-6776BFB2C43E}"/>
              </a:ext>
            </a:extLst>
          </p:cNvPr>
          <p:cNvSpPr txBox="1"/>
          <p:nvPr/>
        </p:nvSpPr>
        <p:spPr>
          <a:xfrm>
            <a:off x="3840139" y="5820282"/>
            <a:ext cx="1872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FWHM: 0.0082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CF2E6DB-35C0-4891-99D7-DDE096F83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6616" y="4880842"/>
            <a:ext cx="2108150" cy="186177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E7FB40-D8CD-4587-926E-06BD34AF52E3}"/>
              </a:ext>
            </a:extLst>
          </p:cNvPr>
          <p:cNvSpPr txBox="1"/>
          <p:nvPr/>
        </p:nvSpPr>
        <p:spPr>
          <a:xfrm>
            <a:off x="8459906" y="5797757"/>
            <a:ext cx="1721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FWHM: 0.0233</a:t>
            </a:r>
          </a:p>
        </p:txBody>
      </p:sp>
    </p:spTree>
    <p:extLst>
      <p:ext uri="{BB962C8B-B14F-4D97-AF65-F5344CB8AC3E}">
        <p14:creationId xmlns:p14="http://schemas.microsoft.com/office/powerpoint/2010/main" val="357220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E90AE-0286-45AC-B144-64DB4F83B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thing… about how we might have smaller spread in dwell times in MoS2 compared to </a:t>
            </a:r>
            <a:r>
              <a:rPr lang="en-US" dirty="0" err="1"/>
              <a:t>SiNx</a:t>
            </a:r>
            <a:r>
              <a:rPr lang="en-US" dirty="0"/>
              <a:t> (which means we’re funneling the DNA successfully and the GURU device is successfully “nanoscale </a:t>
            </a:r>
            <a:r>
              <a:rPr lang="en-US" dirty="0" err="1"/>
              <a:t>preconfinement</a:t>
            </a:r>
            <a:r>
              <a:rPr lang="en-US" dirty="0"/>
              <a:t>” or “lowering conformational entropy” or etc.), looking at the standard deviations next to the histograms, it seems like the MoS2 has a larger spread in dwell times in both W and T events. </a:t>
            </a:r>
          </a:p>
          <a:p>
            <a:r>
              <a:rPr lang="en-US" dirty="0"/>
              <a:t>This is bad news, but I’m currently trying to think of some other explanations. </a:t>
            </a:r>
          </a:p>
        </p:txBody>
      </p:sp>
    </p:spTree>
    <p:extLst>
      <p:ext uri="{BB962C8B-B14F-4D97-AF65-F5344CB8AC3E}">
        <p14:creationId xmlns:p14="http://schemas.microsoft.com/office/powerpoint/2010/main" val="364400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302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 event 1-5 dwell time vs. W2 current depth and 1-5 dwell time vs. W4 current depth</vt:lpstr>
      <vt:lpstr>T event 1-5 dwell time vs. T3 current depth</vt:lpstr>
      <vt:lpstr>(SiNx) W event 1-3 dwell time histogram and T event 1-4 dwell time histogram</vt:lpstr>
      <vt:lpstr>(MoS2) W event 3-5 dwell time histogram and T event 3-5 dwell time histogram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 event 1-5 dwell time vs. W2 current depth and W4 current depth</dc:title>
  <dc:creator>Chen, Joshua L</dc:creator>
  <cp:lastModifiedBy>Chen, Joshua L</cp:lastModifiedBy>
  <cp:revision>3</cp:revision>
  <dcterms:created xsi:type="dcterms:W3CDTF">2022-03-26T01:43:11Z</dcterms:created>
  <dcterms:modified xsi:type="dcterms:W3CDTF">2022-03-27T23:53:58Z</dcterms:modified>
</cp:coreProperties>
</file>