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9A35-BCB5-43C9-B208-BA96DD23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E840-C5C8-4F79-B4B9-1808C638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FAF3-8E4B-48EB-9B4D-84377A74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DB9E-08CB-4F93-BC61-23DCD309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52AA-D071-4246-BC55-DF24DB8C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127-CA2A-41C2-BB4D-AD935845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5E20-ECE4-41B8-9F53-BD5715A0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7C6B-9647-4630-8D02-AB02B430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1B8F-640B-427B-B3BC-EF8BC545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CDA9-CBB7-408D-B25A-FB0FE2CF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40808-BB06-4C4D-A248-C2BAF7F32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7A9A-F7F5-4A44-8B01-858CF58DE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4C49-75D3-4DE9-BEBC-7CF7DF7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DD45-3E73-422C-9CA3-3AF1DB73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EBA0-DBC9-4D6B-BCF7-DBCEAE37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4869-BEE2-4A65-B847-7E02354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8F9E-FB7F-4A9F-8DB4-7A5CF0E0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62BC-343B-44D6-BE82-8ACDDFE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573C-06FE-45C3-971E-ACBA0513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0E7F-8826-4740-9DA8-82808EEE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5D5-5048-4418-82C9-74F7182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78DB-1702-4A19-BDDF-D6905304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67C9-C66A-40EE-8ECD-67DBECB1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6E77-5591-4555-B705-565B8A1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9713-E768-4892-AE02-FC308539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1358-090F-4105-84A0-9C524610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2E11-8DB4-4707-8E6B-68D51205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C88B-9536-4D35-A7D4-C534AC5F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6843-D4D6-4F64-94A3-7DE9554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CDF2-2423-4EB5-8785-6AA5FDD4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CA7D-F64C-4B8D-8DD9-A020096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7850-BF9E-4E74-B683-165E248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19D8-51BB-4ED1-82D3-B4D6E5F4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6CAEF-1FC1-4292-812A-416CACD0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E53D-84B5-44D4-B789-17E4CAAFA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915F1-A366-4646-B1C7-E308FA28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9EA3A-73ED-49A6-B49D-5DDF7401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7A2DD-3F20-4E49-A608-6EC6F64C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3FF7F-B97E-4E3B-A02A-AFA1E691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E1A2-6BF1-48DD-AE43-339A845D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0C8AB-415A-4A5E-9557-5BCE095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4BF94-F54E-4280-BD7A-6DB9FBA9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E5A9B-1BDE-4C4B-904C-85AACE50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79515-06AA-43A9-B9C5-1BCAAF3B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1C5E4-8E0E-4DC0-943C-C984FB45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0C871-720C-4AAB-86E5-92EF4F5A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B834-068A-45B3-B8AE-7067E6A8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39AD-8335-4117-94E8-6E145AB7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EFAFA-EF3B-411D-918B-A178DBF0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B096-A0D0-4719-84C2-6036DDFF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AD0B-9CCD-432A-8F64-371C2BF1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6EFF-4F0C-4A08-A62C-44D38CA5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900E-E84F-4DE6-8DA2-2FBB19E9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0E3D-D985-4189-A6F5-F92510FB5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051BD-7400-45FF-9BB7-D9D3DDA1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A05-6846-4B93-BA0B-99C993DF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8632-25B5-4AED-9C45-70C9ED54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0CDE-4B12-420E-A282-C8883A59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F59F6-CADA-460A-88D5-766C658D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457C-B01C-4397-A8D2-A6FFF858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A53C-0F5F-413A-ADEB-AF37FDFD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2918-7B82-4707-9439-ECB5D561DBD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0D3-5173-4A8A-8460-A54E9857E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EB75-26DF-49BB-B06F-ECB84E54E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CDE-CFE1-48CF-8C97-DD322699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mV (Slides 2-6)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1C1-1743-4E42-A98B-5868AD6CF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720-6360-48F6-ABAF-647F3EC6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 event 1-5 dwell time vs. W2 current depth and 1-5 dwell time vs. W4 current depth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07260-74DD-4BBD-B229-4F04B098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42" y="2077843"/>
            <a:ext cx="4957658" cy="384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AB4B-222C-41E2-B581-49B12A94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21" y="2077843"/>
            <a:ext cx="4770193" cy="3840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838C9-E09A-483F-949C-D318AD3AF883}"/>
              </a:ext>
            </a:extLst>
          </p:cNvPr>
          <p:cNvSpPr txBox="1"/>
          <p:nvPr/>
        </p:nvSpPr>
        <p:spPr>
          <a:xfrm>
            <a:off x="5053379" y="1590434"/>
            <a:ext cx="381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(pretty much the same current depths)</a:t>
            </a:r>
          </a:p>
        </p:txBody>
      </p:sp>
    </p:spTree>
    <p:extLst>
      <p:ext uri="{BB962C8B-B14F-4D97-AF65-F5344CB8AC3E}">
        <p14:creationId xmlns:p14="http://schemas.microsoft.com/office/powerpoint/2010/main" val="12152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ED53-BC60-479B-A32E-CD1DCCF2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event 1-5 dwell time vs. T3 current depth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57705-FCC2-415A-920F-E4869C92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24" y="1921835"/>
            <a:ext cx="5063279" cy="396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72096-EBF4-4396-9DBD-C636638939CF}"/>
              </a:ext>
            </a:extLst>
          </p:cNvPr>
          <p:cNvSpPr txBox="1"/>
          <p:nvPr/>
        </p:nvSpPr>
        <p:spPr>
          <a:xfrm>
            <a:off x="8028264" y="2709644"/>
            <a:ext cx="332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large current depth spread—this is even after I subtracted all the points by the depth of point 1 (the baseline). </a:t>
            </a:r>
          </a:p>
        </p:txBody>
      </p:sp>
    </p:spTree>
    <p:extLst>
      <p:ext uri="{BB962C8B-B14F-4D97-AF65-F5344CB8AC3E}">
        <p14:creationId xmlns:p14="http://schemas.microsoft.com/office/powerpoint/2010/main" val="307183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EE16-FD55-463C-BE7F-4396C57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</a:t>
            </a:r>
            <a:r>
              <a:rPr lang="en-US" b="1" dirty="0" err="1"/>
              <a:t>SiNx</a:t>
            </a:r>
            <a:r>
              <a:rPr lang="en-US" b="1" dirty="0"/>
              <a:t>) </a:t>
            </a:r>
            <a:r>
              <a:rPr lang="en-US" dirty="0"/>
              <a:t>W event 1-3 dwell time histogram and T event 1-4 dwell time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05C67-1BB0-449F-982D-0B7BD756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50" y="2250502"/>
            <a:ext cx="3046159" cy="2611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33B95-E5BA-4C2C-B4C3-6CBB1E19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55" y="2355475"/>
            <a:ext cx="3130840" cy="266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A09D0-C421-4F91-8D11-E171C79E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060" y="3303977"/>
            <a:ext cx="1829960" cy="1568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6C1E53-96E7-4CF7-A201-8F1138CF4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240" y="3216609"/>
            <a:ext cx="1829961" cy="15850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9783F-7DE9-4BEA-9435-5DFC905C9E68}"/>
              </a:ext>
            </a:extLst>
          </p:cNvPr>
          <p:cNvSpPr txBox="1"/>
          <p:nvPr/>
        </p:nvSpPr>
        <p:spPr>
          <a:xfrm>
            <a:off x="4297174" y="4825225"/>
            <a:ext cx="2024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(with twice the number of bins)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9FC06-C5FD-4F24-AEFA-77A3AA56E1BA}"/>
              </a:ext>
            </a:extLst>
          </p:cNvPr>
          <p:cNvSpPr txBox="1"/>
          <p:nvPr/>
        </p:nvSpPr>
        <p:spPr>
          <a:xfrm>
            <a:off x="9932632" y="4862013"/>
            <a:ext cx="2077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(with twice the number of bins)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B90E9-9B51-47F3-B279-8340BDB07DCA}"/>
              </a:ext>
            </a:extLst>
          </p:cNvPr>
          <p:cNvSpPr txBox="1"/>
          <p:nvPr/>
        </p:nvSpPr>
        <p:spPr>
          <a:xfrm>
            <a:off x="2071609" y="1601888"/>
            <a:ext cx="949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like the length of time that DNA is in the </a:t>
            </a:r>
            <a:r>
              <a:rPr lang="en-US" dirty="0" err="1"/>
              <a:t>SiNx</a:t>
            </a:r>
            <a:r>
              <a:rPr lang="en-US" dirty="0"/>
              <a:t> pore is longer for a T event (though it could be explained that the DNA is longer since W is short DNA?)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B017E-E74C-4AC1-A05A-84EAF4AC9E0A}"/>
              </a:ext>
            </a:extLst>
          </p:cNvPr>
          <p:cNvSpPr txBox="1"/>
          <p:nvPr/>
        </p:nvSpPr>
        <p:spPr>
          <a:xfrm>
            <a:off x="4277909" y="2355475"/>
            <a:ext cx="151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0.0124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4B420-36AB-4E67-82D3-47E618C328C4}"/>
              </a:ext>
            </a:extLst>
          </p:cNvPr>
          <p:cNvSpPr txBox="1"/>
          <p:nvPr/>
        </p:nvSpPr>
        <p:spPr>
          <a:xfrm>
            <a:off x="9752577" y="2375655"/>
            <a:ext cx="151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0.0222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D40D7-8C89-4FB5-B770-4E7A54619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470" y="5016505"/>
            <a:ext cx="2049847" cy="16938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66C6E-0560-414C-98AB-373DE3A96F7C}"/>
              </a:ext>
            </a:extLst>
          </p:cNvPr>
          <p:cNvSpPr txBox="1"/>
          <p:nvPr/>
        </p:nvSpPr>
        <p:spPr>
          <a:xfrm>
            <a:off x="3383999" y="5766290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RED: Exponential x-axis</a:t>
            </a:r>
          </a:p>
          <a:p>
            <a:r>
              <a:rPr lang="en-US" dirty="0"/>
              <a:t>FWHM: 0.0147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7A1F56-0795-4C93-B6D1-FCCFBD611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404" y="5082446"/>
            <a:ext cx="2049846" cy="17755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2D9B0E-49DC-47D7-9E50-DA7FA7BB9318}"/>
              </a:ext>
            </a:extLst>
          </p:cNvPr>
          <p:cNvSpPr txBox="1"/>
          <p:nvPr/>
        </p:nvSpPr>
        <p:spPr>
          <a:xfrm>
            <a:off x="8944402" y="6061218"/>
            <a:ext cx="176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0.0293</a:t>
            </a:r>
          </a:p>
        </p:txBody>
      </p:sp>
    </p:spTree>
    <p:extLst>
      <p:ext uri="{BB962C8B-B14F-4D97-AF65-F5344CB8AC3E}">
        <p14:creationId xmlns:p14="http://schemas.microsoft.com/office/powerpoint/2010/main" val="364978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D99A-B9EC-4330-974D-DCAE302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(MoS2)</a:t>
            </a:r>
            <a:r>
              <a:rPr lang="en-US" dirty="0"/>
              <a:t> W event 3-5 dwell time histogram and T event 3-5 dwell time histogram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9720F-496B-445A-BCC2-95354FFB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24" y="2188983"/>
            <a:ext cx="3080924" cy="264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278BD-7038-46F1-825E-1B379A82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98" y="3470795"/>
            <a:ext cx="1544004" cy="1335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C68F2-D4BD-440A-B36E-F863687A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257" y="3470796"/>
            <a:ext cx="1601555" cy="1366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C9944-386F-421A-811C-1CB6D4A0B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90" y="2236031"/>
            <a:ext cx="2960621" cy="2549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0F55CD-C81E-4B65-B94B-0121B97A598A}"/>
              </a:ext>
            </a:extLst>
          </p:cNvPr>
          <p:cNvSpPr txBox="1"/>
          <p:nvPr/>
        </p:nvSpPr>
        <p:spPr>
          <a:xfrm>
            <a:off x="1736521" y="1617817"/>
            <a:ext cx="1010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seems like DNA stays slightly longer in MoS2 in T event? Which is probably because the length of DNA explanation from slide 3 again. Not fully sure 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773B3-EB78-40E5-88FF-26454CCC006B}"/>
              </a:ext>
            </a:extLst>
          </p:cNvPr>
          <p:cNvSpPr txBox="1"/>
          <p:nvPr/>
        </p:nvSpPr>
        <p:spPr>
          <a:xfrm>
            <a:off x="9528561" y="2864608"/>
            <a:ext cx="151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0.0310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3C4C1-A9C1-407C-B3D1-7F11742170B4}"/>
              </a:ext>
            </a:extLst>
          </p:cNvPr>
          <p:cNvSpPr txBox="1"/>
          <p:nvPr/>
        </p:nvSpPr>
        <p:spPr>
          <a:xfrm>
            <a:off x="4501809" y="2864607"/>
            <a:ext cx="150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0.0208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9869C-911F-4101-9F4B-E9CA913C7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046" y="4880843"/>
            <a:ext cx="2177850" cy="187887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9EF6A-B4E8-4411-B66A-6776BFB2C43E}"/>
              </a:ext>
            </a:extLst>
          </p:cNvPr>
          <p:cNvSpPr txBox="1"/>
          <p:nvPr/>
        </p:nvSpPr>
        <p:spPr>
          <a:xfrm>
            <a:off x="3840139" y="5820282"/>
            <a:ext cx="187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0.0082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2E6DB-35C0-4891-99D7-DDE096F83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616" y="4880842"/>
            <a:ext cx="2108150" cy="18617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E7FB40-D8CD-4587-926E-06BD34AF52E3}"/>
              </a:ext>
            </a:extLst>
          </p:cNvPr>
          <p:cNvSpPr txBox="1"/>
          <p:nvPr/>
        </p:nvSpPr>
        <p:spPr>
          <a:xfrm>
            <a:off x="8459906" y="5797757"/>
            <a:ext cx="172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0.0233</a:t>
            </a:r>
          </a:p>
        </p:txBody>
      </p:sp>
    </p:spTree>
    <p:extLst>
      <p:ext uri="{BB962C8B-B14F-4D97-AF65-F5344CB8AC3E}">
        <p14:creationId xmlns:p14="http://schemas.microsoft.com/office/powerpoint/2010/main" val="35722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90AE-0286-45AC-B144-64DB4F83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last thing… about how we might have smaller spread in dwell times in MoS2 compared to </a:t>
            </a:r>
            <a:r>
              <a:rPr lang="en-US" dirty="0" err="1"/>
              <a:t>SiNx</a:t>
            </a:r>
            <a:r>
              <a:rPr lang="en-US" dirty="0"/>
              <a:t> (which means we’re funneling the DNA successfully and the GURU device is successfully “nanoscale </a:t>
            </a:r>
            <a:r>
              <a:rPr lang="en-US" dirty="0" err="1"/>
              <a:t>preconfinement</a:t>
            </a:r>
            <a:r>
              <a:rPr lang="en-US" dirty="0"/>
              <a:t>” or “lowering conformational entropy” or etc.), looking at the standard deviations next to the histograms, it seems like the MoS2 has a larger spread in dwell times in both W and T events. </a:t>
            </a:r>
          </a:p>
          <a:p>
            <a:r>
              <a:rPr lang="en-US" dirty="0"/>
              <a:t>This is bad news, but I’m currently trying to think of some other explanations. </a:t>
            </a:r>
          </a:p>
          <a:p>
            <a:r>
              <a:rPr lang="en-US" dirty="0"/>
              <a:t>Killian suggested doing FWHM (the plots in red boxes), and FWHM is smaller for MoS2 compared to </a:t>
            </a:r>
            <a:r>
              <a:rPr lang="en-US" dirty="0" err="1"/>
              <a:t>SiNx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CFC7-DDE6-44DD-8441-E838C47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 mV (Slides 8-__)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0C46-A785-4CFC-A1C1-26D55AF10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EE16-FD55-463C-BE7F-4396C57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</a:t>
            </a:r>
            <a:r>
              <a:rPr lang="en-US" b="1" dirty="0" err="1"/>
              <a:t>SiNx</a:t>
            </a:r>
            <a:r>
              <a:rPr lang="en-US" b="1" dirty="0"/>
              <a:t>) </a:t>
            </a:r>
            <a:r>
              <a:rPr lang="en-US" dirty="0"/>
              <a:t>W event 1-3 dwell time histogram and T event 1-4 dwell time histogram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9FC06-C5FD-4F24-AEFA-77A3AA56E1BA}"/>
              </a:ext>
            </a:extLst>
          </p:cNvPr>
          <p:cNvSpPr txBox="1"/>
          <p:nvPr/>
        </p:nvSpPr>
        <p:spPr>
          <a:xfrm>
            <a:off x="9932632" y="4862013"/>
            <a:ext cx="2077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(with twice the number of bins)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B90E9-9B51-47F3-B279-8340BDB07DCA}"/>
              </a:ext>
            </a:extLst>
          </p:cNvPr>
          <p:cNvSpPr txBox="1"/>
          <p:nvPr/>
        </p:nvSpPr>
        <p:spPr>
          <a:xfrm>
            <a:off x="2071609" y="1601888"/>
            <a:ext cx="949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like the length of time that DNA is in the </a:t>
            </a:r>
            <a:r>
              <a:rPr lang="en-US" dirty="0" err="1"/>
              <a:t>SiNx</a:t>
            </a:r>
            <a:r>
              <a:rPr lang="en-US" dirty="0"/>
              <a:t> pore is longer for a T event (though it could be explained that the DNA is longer since W is short DNA?)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B017E-E74C-4AC1-A05A-84EAF4AC9E0A}"/>
              </a:ext>
            </a:extLst>
          </p:cNvPr>
          <p:cNvSpPr txBox="1"/>
          <p:nvPr/>
        </p:nvSpPr>
        <p:spPr>
          <a:xfrm>
            <a:off x="4277909" y="2355475"/>
            <a:ext cx="151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0.0168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4B420-36AB-4E67-82D3-47E618C328C4}"/>
              </a:ext>
            </a:extLst>
          </p:cNvPr>
          <p:cNvSpPr txBox="1"/>
          <p:nvPr/>
        </p:nvSpPr>
        <p:spPr>
          <a:xfrm>
            <a:off x="9752577" y="2375655"/>
            <a:ext cx="151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0.0389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66C6E-0560-414C-98AB-373DE3A96F7C}"/>
              </a:ext>
            </a:extLst>
          </p:cNvPr>
          <p:cNvSpPr txBox="1"/>
          <p:nvPr/>
        </p:nvSpPr>
        <p:spPr>
          <a:xfrm>
            <a:off x="3383999" y="5766290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RED: Exponential x-axis</a:t>
            </a:r>
          </a:p>
          <a:p>
            <a:r>
              <a:rPr lang="en-US" dirty="0"/>
              <a:t>FWHM: 0.0061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D9B0E-49DC-47D7-9E50-DA7FA7BB9318}"/>
              </a:ext>
            </a:extLst>
          </p:cNvPr>
          <p:cNvSpPr txBox="1"/>
          <p:nvPr/>
        </p:nvSpPr>
        <p:spPr>
          <a:xfrm>
            <a:off x="8944402" y="6061218"/>
            <a:ext cx="176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0.0555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CCDF66-7871-4DE3-BF13-D3A23444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33" y="5016505"/>
            <a:ext cx="1994266" cy="171780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820C4-5044-4A29-B2E0-896B81F9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52" y="2279518"/>
            <a:ext cx="2961651" cy="25511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BBF45-8A37-4ECD-BF3A-2536C5F51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10" y="2320679"/>
            <a:ext cx="2779141" cy="24389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CCC3FE-5948-44CA-B693-916D8DF98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535" y="3105614"/>
            <a:ext cx="1959380" cy="1707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28B888-30BD-44DF-95FE-6DF1628BA84F}"/>
              </a:ext>
            </a:extLst>
          </p:cNvPr>
          <p:cNvSpPr txBox="1"/>
          <p:nvPr/>
        </p:nvSpPr>
        <p:spPr>
          <a:xfrm>
            <a:off x="4109008" y="4759586"/>
            <a:ext cx="2077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(with twice the number of bins)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356A69-E0DE-4259-A286-4B9A5ED76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008" y="3144398"/>
            <a:ext cx="1814120" cy="1585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88EF4B-3F7E-4716-A127-7ABA1A0F3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975" y="4957139"/>
            <a:ext cx="2115734" cy="18365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346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D99A-B9EC-4330-974D-DCAE302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(MoS2)</a:t>
            </a:r>
            <a:r>
              <a:rPr lang="en-US" dirty="0"/>
              <a:t> W event 3-5 dwell time histogram and T event 3-5 dwell time histogram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F55CD-C81E-4B65-B94B-0121B97A598A}"/>
              </a:ext>
            </a:extLst>
          </p:cNvPr>
          <p:cNvSpPr txBox="1"/>
          <p:nvPr/>
        </p:nvSpPr>
        <p:spPr>
          <a:xfrm>
            <a:off x="1736521" y="1617817"/>
            <a:ext cx="1010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seems like DNA stays slightly longer in MoS2 in T event? Which is probably because the length of DNA explanation from slide 3 again. Not fully sure 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773B3-EB78-40E5-88FF-26454CCC006B}"/>
              </a:ext>
            </a:extLst>
          </p:cNvPr>
          <p:cNvSpPr txBox="1"/>
          <p:nvPr/>
        </p:nvSpPr>
        <p:spPr>
          <a:xfrm>
            <a:off x="9528561" y="2864608"/>
            <a:ext cx="151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0.0476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3C4C1-A9C1-407C-B3D1-7F11742170B4}"/>
              </a:ext>
            </a:extLst>
          </p:cNvPr>
          <p:cNvSpPr txBox="1"/>
          <p:nvPr/>
        </p:nvSpPr>
        <p:spPr>
          <a:xfrm>
            <a:off x="4501809" y="2864607"/>
            <a:ext cx="150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0.0179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9EF6A-B4E8-4411-B66A-6776BFB2C43E}"/>
              </a:ext>
            </a:extLst>
          </p:cNvPr>
          <p:cNvSpPr txBox="1"/>
          <p:nvPr/>
        </p:nvSpPr>
        <p:spPr>
          <a:xfrm>
            <a:off x="3887907" y="5820282"/>
            <a:ext cx="187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7FB40-D8CD-4587-926E-06BD34AF52E3}"/>
              </a:ext>
            </a:extLst>
          </p:cNvPr>
          <p:cNvSpPr txBox="1"/>
          <p:nvPr/>
        </p:nvSpPr>
        <p:spPr>
          <a:xfrm>
            <a:off x="8459906" y="5797757"/>
            <a:ext cx="172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0.0479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F8AF17-7456-4B49-BCDD-CD9EB573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07" y="4872658"/>
            <a:ext cx="2163763" cy="18952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C5F76B-773A-4CD4-8BD7-FCD67CD7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90" y="4990260"/>
            <a:ext cx="2031242" cy="177764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28035C-6B3C-4860-97A7-9520C6C7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95" y="2279519"/>
            <a:ext cx="2756834" cy="24374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0E4A6C-1394-4F3B-8F11-734408375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747" y="2318878"/>
            <a:ext cx="2781473" cy="23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483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200 mV (Slides 2-6) </vt:lpstr>
      <vt:lpstr>W event 1-5 dwell time vs. W2 current depth and 1-5 dwell time vs. W4 current depth</vt:lpstr>
      <vt:lpstr>T event 1-5 dwell time vs. T3 current depth</vt:lpstr>
      <vt:lpstr>(SiNx) W event 1-3 dwell time histogram and T event 1-4 dwell time histogram</vt:lpstr>
      <vt:lpstr>(MoS2) W event 3-5 dwell time histogram and T event 3-5 dwell time histogram</vt:lpstr>
      <vt:lpstr>PowerPoint Presentation</vt:lpstr>
      <vt:lpstr>150 mV (Slides 8-__)</vt:lpstr>
      <vt:lpstr>(SiNx) W event 1-3 dwell time histogram and T event 1-4 dwell time histogram</vt:lpstr>
      <vt:lpstr>(MoS2) W event 3-5 dwell time histogram and T event 3-5 dwell time histogram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event 1-5 dwell time vs. W2 current depth and W4 current depth</dc:title>
  <dc:creator>Chen, Joshua L</dc:creator>
  <cp:lastModifiedBy>Chen, Joshua L</cp:lastModifiedBy>
  <cp:revision>4</cp:revision>
  <dcterms:created xsi:type="dcterms:W3CDTF">2022-03-26T01:43:11Z</dcterms:created>
  <dcterms:modified xsi:type="dcterms:W3CDTF">2022-04-08T01:16:55Z</dcterms:modified>
</cp:coreProperties>
</file>