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409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954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26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4589-DF42-41C2-B895-5592D370E2C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7B53-DECA-4816-9841-75CC0A6F36DD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3B8C-6A70-445C-A3D4-ECC9249BC59A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620CD4-34DA-454A-B9F2-7286085C3C46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3DC01F-C702-BE4A-8F70-95033BEB77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0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  <p:sldLayoutId id="2147484421" r:id="rId12"/>
    <p:sldLayoutId id="2147484422" r:id="rId13"/>
    <p:sldLayoutId id="2147484423" r:id="rId14"/>
    <p:sldLayoutId id="214748442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Max-Flow Min-Cut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Lee and Mona Huang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6900" y="176119"/>
            <a:ext cx="2870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 l="21622" t="7216" r="17761" b="10825"/>
          <a:stretch>
            <a:fillRect/>
          </a:stretch>
        </p:blipFill>
        <p:spPr bwMode="auto">
          <a:xfrm>
            <a:off x="2159000" y="4013200"/>
            <a:ext cx="19939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 l="21622" t="7216" r="17761" b="10825"/>
          <a:stretch>
            <a:fillRect/>
          </a:stretch>
        </p:blipFill>
        <p:spPr bwMode="auto">
          <a:xfrm>
            <a:off x="5676900" y="4013200"/>
            <a:ext cx="19939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5704" y="3551542"/>
            <a:ext cx="5207000" cy="258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0806"/>
            <a:ext cx="8913813" cy="914400"/>
          </a:xfrm>
        </p:spPr>
        <p:txBody>
          <a:bodyPr/>
          <a:lstStyle/>
          <a:p>
            <a:r>
              <a:rPr lang="en-US" dirty="0" smtClean="0"/>
              <a:t>What is Max-Flow Min-Cut?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191" y="1769806"/>
            <a:ext cx="7610476" cy="3670767"/>
          </a:xfrm>
        </p:spPr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b="1" dirty="0" smtClean="0"/>
              <a:t>maximum flow </a:t>
            </a:r>
            <a:r>
              <a:rPr lang="en-US" dirty="0" smtClean="0"/>
              <a:t>is the maximum amount of capacity that can pass from the source to the </a:t>
            </a:r>
            <a:r>
              <a:rPr lang="en-US" dirty="0" smtClean="0"/>
              <a:t>sink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minimum</a:t>
            </a:r>
            <a:r>
              <a:rPr lang="en-US" dirty="0" smtClean="0"/>
              <a:t> </a:t>
            </a:r>
            <a:r>
              <a:rPr lang="en-US" b="1" dirty="0" smtClean="0"/>
              <a:t>cut</a:t>
            </a:r>
            <a:r>
              <a:rPr lang="en-US" dirty="0" smtClean="0"/>
              <a:t> is the set of edges with the smallest aggregate weight that can be removed from the graph so that no path exists from the source to the sink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49600" y="6241505"/>
            <a:ext cx="236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Flow = Min Cut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6772" y="4636532"/>
            <a:ext cx="161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Flow: 16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0806"/>
            <a:ext cx="8913813" cy="914400"/>
          </a:xfrm>
        </p:spPr>
        <p:txBody>
          <a:bodyPr/>
          <a:lstStyle/>
          <a:p>
            <a:r>
              <a:rPr lang="en-US" dirty="0" smtClean="0"/>
              <a:t>Motivation </a:t>
            </a:r>
            <a:r>
              <a:rPr lang="en-US" dirty="0" smtClean="0"/>
              <a:t>for </a:t>
            </a:r>
            <a:r>
              <a:rPr lang="en-US" dirty="0" smtClean="0"/>
              <a:t>MFMC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191" y="1769806"/>
            <a:ext cx="7610476" cy="3670767"/>
          </a:xfrm>
        </p:spPr>
        <p:txBody>
          <a:bodyPr/>
          <a:lstStyle/>
          <a:p>
            <a:r>
              <a:rPr lang="en-US" dirty="0" smtClean="0"/>
              <a:t>Several real life applications of max-flow </a:t>
            </a:r>
            <a:r>
              <a:rPr lang="en-US" dirty="0" smtClean="0"/>
              <a:t>min-</a:t>
            </a:r>
            <a:r>
              <a:rPr lang="en-US" dirty="0" smtClean="0"/>
              <a:t>cut</a:t>
            </a:r>
          </a:p>
          <a:p>
            <a:r>
              <a:rPr lang="en-US" dirty="0" smtClean="0"/>
              <a:t>“Graphs” can get very large </a:t>
            </a:r>
          </a:p>
          <a:p>
            <a:r>
              <a:rPr lang="en-US" dirty="0" smtClean="0"/>
              <a:t>Parallelizing can lead to speed ups and MFMC solutions for large graphs that do not fit in memory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7" y="4510036"/>
            <a:ext cx="4761214" cy="196203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0" y="4415858"/>
            <a:ext cx="1928813" cy="193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4135" y="3887788"/>
            <a:ext cx="1473200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0806"/>
            <a:ext cx="8913813" cy="914400"/>
          </a:xfrm>
        </p:spPr>
        <p:txBody>
          <a:bodyPr/>
          <a:lstStyle/>
          <a:p>
            <a:r>
              <a:rPr lang="en-US" dirty="0" smtClean="0"/>
              <a:t>Parallelizing Max-Flow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191" y="1769806"/>
            <a:ext cx="5099409" cy="43007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Major Challenges of Parallelization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Deconstructing and reconstructing graph 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Avoidin</a:t>
            </a:r>
            <a:r>
              <a:rPr lang="en-US" dirty="0" smtClean="0"/>
              <a:t>g capacity constraint violation from multiple updates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Finding </a:t>
            </a:r>
            <a:r>
              <a:rPr lang="en-US" dirty="0" smtClean="0"/>
              <a:t>augmenting paths from the source to the sink without giving each processor a complete view of the </a:t>
            </a:r>
            <a:r>
              <a:rPr lang="en-US" dirty="0" smtClean="0"/>
              <a:t>graph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Maintaining a high level of parallelizable </a:t>
            </a:r>
            <a:r>
              <a:rPr lang="en-US" dirty="0" smtClean="0"/>
              <a:t>computation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1334" y="2404806"/>
            <a:ext cx="2213333" cy="286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0806"/>
            <a:ext cx="8913813" cy="914400"/>
          </a:xfrm>
        </p:spPr>
        <p:txBody>
          <a:bodyPr/>
          <a:lstStyle/>
          <a:p>
            <a:r>
              <a:rPr lang="en-US" dirty="0" smtClean="0"/>
              <a:t>Image Segmentation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191" y="1769806"/>
            <a:ext cx="7610476" cy="3670767"/>
          </a:xfrm>
        </p:spPr>
        <p:txBody>
          <a:bodyPr/>
          <a:lstStyle/>
          <a:p>
            <a:r>
              <a:rPr lang="en-US" dirty="0" smtClean="0"/>
              <a:t>Selection problems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Finding Nash Equilibrium</a:t>
            </a:r>
          </a:p>
          <a:p>
            <a:r>
              <a:rPr lang="en-US" sz="2800" b="1" dirty="0" smtClean="0"/>
              <a:t>Image Segmentation 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395</TotalTime>
  <Words>177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Parallel  Max-Flow Min-Cut</vt:lpstr>
      <vt:lpstr>What is Max-Flow Min-Cut?</vt:lpstr>
      <vt:lpstr>Motivation for MFMC</vt:lpstr>
      <vt:lpstr>Parallelizing Max-Flow  </vt:lpstr>
      <vt:lpstr>Image Segmentation </vt:lpstr>
    </vt:vector>
  </TitlesOfParts>
  <Company>Harvard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 Max-Flow Min-Cut</dc:title>
  <dc:creator>Cheng Huang</dc:creator>
  <cp:lastModifiedBy>Cheng Huang</cp:lastModifiedBy>
  <cp:revision>3</cp:revision>
  <dcterms:created xsi:type="dcterms:W3CDTF">2012-12-10T18:58:18Z</dcterms:created>
  <dcterms:modified xsi:type="dcterms:W3CDTF">2012-12-10T19:31:45Z</dcterms:modified>
</cp:coreProperties>
</file>