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5" r:id="rId5"/>
    <p:sldId id="262" r:id="rId6"/>
    <p:sldId id="263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98E8-1DDE-F54A-8F45-0727ACA3D23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CBB4-9A7E-5E48-BBB4-90E69419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ycdatascience.com/blog/wp-content/uploads/2016/12/workflow-1.png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4" y="0"/>
            <a:ext cx="3290958" cy="13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kflo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43" y="371060"/>
            <a:ext cx="74390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80542"/>
              </p:ext>
            </p:extLst>
          </p:nvPr>
        </p:nvGraphicFramePr>
        <p:xfrm>
          <a:off x="798444" y="980799"/>
          <a:ext cx="10515600" cy="2140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794"/>
                <a:gridCol w="1291859"/>
                <a:gridCol w="562260"/>
                <a:gridCol w="321291"/>
                <a:gridCol w="1210944"/>
                <a:gridCol w="1305839"/>
                <a:gridCol w="1894281"/>
                <a:gridCol w="1666699"/>
                <a:gridCol w="1318633"/>
              </a:tblGrid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HouseStyle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MSSubClass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房屋建筑类别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partial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could be represented by MSSubClass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selective 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MSZoning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Neighborhood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土地类型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partial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extract rm as single col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LotFrontage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multi columns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街边长度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slight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285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LotArea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area 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土地面积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slight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Should have higher correlation with price?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Street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街类型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two cate, one only contain 6rows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285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neighborhood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胡同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partial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&gt;80% missing data, have same feature as Street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LotShape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土地形状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LandContour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landslope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土地平坦度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not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could be represented by landslope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consider to 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LandSlope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LandContour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800" u="none" strike="noStrike">
                          <a:effectLst/>
                        </a:rPr>
                        <a:t>土地角度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not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could be represented by LandContour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consider to 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Utilities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 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14270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LotConfig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土地外形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partial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  <a:tr h="285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Neighborhood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MSZoning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neighbor相关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partial correlated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 many cate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might do more reserch on this col or remove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consider to remove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4460" marR="4460" marT="446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LotFrontage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Use median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LotFrontage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HouseStyle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instead of Neighborhood.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altLang="zh-CN" dirty="0" err="1" smtClean="0">
                <a:solidFill>
                  <a:schemeClr val="bg1">
                    <a:lumMod val="85000"/>
                  </a:schemeClr>
                </a:solidFill>
              </a:rPr>
              <a:t>BldgType</a:t>
            </a:r>
            <a:r>
              <a:rPr lang="nb-NO" altLang="zh-CN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nb-NO" altLang="zh-CN" dirty="0" err="1" smtClean="0">
                <a:solidFill>
                  <a:schemeClr val="bg1">
                    <a:lumMod val="85000"/>
                  </a:schemeClr>
                </a:solidFill>
              </a:rPr>
              <a:t>MSZoning</a:t>
            </a:r>
            <a:r>
              <a:rPr lang="nb-NO" altLang="zh-CN" dirty="0" smtClean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682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Neighborhood: </a:t>
            </a:r>
            <a:r>
              <a:rPr lang="nb-NO" dirty="0" smtClean="0">
                <a:solidFill>
                  <a:schemeClr val="bg1">
                    <a:lumMod val="85000"/>
                  </a:schemeClr>
                </a:solidFill>
              </a:rPr>
              <a:t>641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MSZoning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HouseStyle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574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HouseStyle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</a:rPr>
              <a:t>515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Exterior2</a:t>
            </a:r>
          </a:p>
          <a:p>
            <a:pPr marL="0" indent="0">
              <a:buNone/>
            </a:pPr>
            <a:r>
              <a:rPr lang="en-US" dirty="0" smtClean="0"/>
              <a:t>Condition2</a:t>
            </a:r>
          </a:p>
          <a:p>
            <a:pPr marL="0" indent="0">
              <a:buNone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DengXian" charset="-122"/>
              </a:rPr>
              <a:t>BsmtFinType1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 a value if equal to Exterior2nd and Condition2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MiscVal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Subtract from original data set and add it back in our </a:t>
            </a:r>
            <a:r>
              <a:rPr lang="en-US" dirty="0" err="1" smtClean="0"/>
              <a:t>resault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36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78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220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DengXian</vt:lpstr>
      <vt:lpstr>Yu Gothic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Missing Data</vt:lpstr>
      <vt:lpstr>Feature Engineering </vt:lpstr>
      <vt:lpstr>Feature Engineering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ZS3839</dc:creator>
  <cp:lastModifiedBy>ZS3839</cp:lastModifiedBy>
  <cp:revision>12</cp:revision>
  <dcterms:created xsi:type="dcterms:W3CDTF">2017-11-12T17:11:17Z</dcterms:created>
  <dcterms:modified xsi:type="dcterms:W3CDTF">2017-11-13T09:43:36Z</dcterms:modified>
</cp:coreProperties>
</file>