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93DC-08A9-B640-ADDF-3DBAFAB6C38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FFF1-567E-434E-BA22-A3D283457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Housing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2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imputation: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90552" cy="4299753"/>
          </a:xfrm>
        </p:spPr>
        <p:txBody>
          <a:bodyPr>
            <a:normAutofit/>
          </a:bodyPr>
          <a:lstStyle/>
          <a:p>
            <a:r>
              <a:rPr lang="en-US" dirty="0" err="1" smtClean="0"/>
              <a:t>LotFrantage</a:t>
            </a:r>
            <a:r>
              <a:rPr lang="en-US" dirty="0" smtClean="0"/>
              <a:t> NAs imputation:</a:t>
            </a:r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 err="1" smtClean="0"/>
              <a:t>LotFrantage</a:t>
            </a:r>
            <a:r>
              <a:rPr lang="en-US" dirty="0" smtClean="0"/>
              <a:t> feature relation with </a:t>
            </a:r>
            <a:r>
              <a:rPr lang="en-US" smtClean="0"/>
              <a:t>other feature:</a:t>
            </a:r>
            <a:endParaRPr lang="en-US" dirty="0" smtClean="0"/>
          </a:p>
          <a:p>
            <a:pPr lvl="1"/>
            <a:r>
              <a:rPr lang="en-US" dirty="0" smtClean="0"/>
              <a:t>Foundation: wood or not wood</a:t>
            </a:r>
          </a:p>
          <a:p>
            <a:pPr lvl="1"/>
            <a:r>
              <a:rPr lang="en-US" dirty="0" smtClean="0"/>
              <a:t>1stFlrSF: linear relation</a:t>
            </a:r>
          </a:p>
          <a:p>
            <a:pPr lvl="1"/>
            <a:r>
              <a:rPr lang="en-US" dirty="0" smtClean="0"/>
              <a:t>Condition2: </a:t>
            </a:r>
            <a:r>
              <a:rPr lang="en-US" dirty="0" err="1" smtClean="0"/>
              <a:t>PosN</a:t>
            </a:r>
            <a:r>
              <a:rPr lang="en-US" dirty="0" smtClean="0"/>
              <a:t> or not </a:t>
            </a:r>
            <a:r>
              <a:rPr lang="en-US" dirty="0" err="1" smtClean="0"/>
              <a:t>PosN</a:t>
            </a:r>
            <a:r>
              <a:rPr lang="en-US" dirty="0" smtClean="0"/>
              <a:t>, </a:t>
            </a:r>
            <a:r>
              <a:rPr lang="en-US" dirty="0" err="1" smtClean="0"/>
              <a:t>PosN</a:t>
            </a:r>
            <a:r>
              <a:rPr lang="en-US" dirty="0" smtClean="0"/>
              <a:t> means Near Positive off-site feature--park, greenbelt, etc.</a:t>
            </a:r>
          </a:p>
          <a:p>
            <a:pPr lvl="1"/>
            <a:r>
              <a:rPr lang="en-US" dirty="0" err="1" smtClean="0"/>
              <a:t>LotShape</a:t>
            </a:r>
            <a:r>
              <a:rPr lang="en-US" dirty="0" smtClean="0"/>
              <a:t>: R3 or not R3, R3 means Irregular shape</a:t>
            </a:r>
          </a:p>
          <a:p>
            <a:pPr lvl="1"/>
            <a:r>
              <a:rPr lang="en-US" dirty="0" err="1" smtClean="0"/>
              <a:t>BldgType</a:t>
            </a:r>
            <a:r>
              <a:rPr lang="en-US" dirty="0" smtClean="0"/>
              <a:t>: Groups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75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62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Housing Prediction</vt:lpstr>
      <vt:lpstr>NAs imputation: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Guanjie Xu</dc:creator>
  <cp:lastModifiedBy>Guanjie Xu</cp:lastModifiedBy>
  <cp:revision>4</cp:revision>
  <dcterms:created xsi:type="dcterms:W3CDTF">2017-11-08T21:34:42Z</dcterms:created>
  <dcterms:modified xsi:type="dcterms:W3CDTF">2017-11-08T22:54:38Z</dcterms:modified>
</cp:coreProperties>
</file>