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9FE4B-2C14-DB41-95E0-F4B934667A5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A7AFD-3D62-914A-8F43-0043415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A7AFD-3D62-914A-8F43-00434159E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DC-08A9-B640-ADDF-3DBAFAB6C38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imputation: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90552" cy="429975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LotFrantage</a:t>
            </a:r>
            <a:r>
              <a:rPr lang="en-US" dirty="0" smtClean="0"/>
              <a:t> NAs imputation: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LotFrantage</a:t>
            </a:r>
            <a:r>
              <a:rPr lang="en-US" dirty="0" smtClean="0"/>
              <a:t> feature relation with other feature:</a:t>
            </a:r>
          </a:p>
          <a:p>
            <a:pPr lvl="1"/>
            <a:r>
              <a:rPr lang="en-US" dirty="0" smtClean="0"/>
              <a:t>Foundation: wood or not wood</a:t>
            </a:r>
          </a:p>
          <a:p>
            <a:pPr lvl="1"/>
            <a:r>
              <a:rPr lang="en-US" dirty="0" smtClean="0"/>
              <a:t>1stFlrSF: linear relation</a:t>
            </a:r>
          </a:p>
          <a:p>
            <a:pPr lvl="1"/>
            <a:r>
              <a:rPr lang="en-US" dirty="0" smtClean="0"/>
              <a:t>Condition2: </a:t>
            </a:r>
            <a:r>
              <a:rPr lang="en-US" dirty="0" err="1" smtClean="0"/>
              <a:t>PosN</a:t>
            </a:r>
            <a:r>
              <a:rPr lang="en-US" dirty="0" smtClean="0"/>
              <a:t> or not </a:t>
            </a:r>
            <a:r>
              <a:rPr lang="en-US" dirty="0" err="1" smtClean="0"/>
              <a:t>PosN</a:t>
            </a:r>
            <a:r>
              <a:rPr lang="en-US" dirty="0" smtClean="0"/>
              <a:t>, </a:t>
            </a:r>
            <a:r>
              <a:rPr lang="en-US" dirty="0" err="1" smtClean="0"/>
              <a:t>PosN</a:t>
            </a:r>
            <a:r>
              <a:rPr lang="en-US" dirty="0" smtClean="0"/>
              <a:t> means Near Positive off-site feature--park, greenbelt, etc.</a:t>
            </a:r>
          </a:p>
          <a:p>
            <a:pPr lvl="1"/>
            <a:r>
              <a:rPr lang="en-US" dirty="0" err="1" smtClean="0"/>
              <a:t>LotShape</a:t>
            </a:r>
            <a:r>
              <a:rPr lang="en-US" dirty="0" smtClean="0"/>
              <a:t>: R3 or not R3, R3 means Irregular shape</a:t>
            </a:r>
          </a:p>
          <a:p>
            <a:pPr lvl="1"/>
            <a:r>
              <a:rPr lang="en-US" dirty="0" err="1" smtClean="0"/>
              <a:t>BldgType</a:t>
            </a:r>
            <a:r>
              <a:rPr lang="en-US" dirty="0" smtClean="0"/>
              <a:t>: Groups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75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MoSold</a:t>
            </a:r>
            <a:r>
              <a:rPr lang="en-US" dirty="0" smtClean="0"/>
              <a:t> and </a:t>
            </a:r>
            <a:r>
              <a:rPr lang="en-US" dirty="0" err="1" smtClean="0"/>
              <a:t>YrSold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187"/>
            <a:ext cx="9043930" cy="3781960"/>
          </a:xfrm>
        </p:spPr>
        <p:txBody>
          <a:bodyPr>
            <a:normAutofit/>
          </a:bodyPr>
          <a:lstStyle/>
          <a:p>
            <a:r>
              <a:rPr lang="nb-NO" sz="1200" dirty="0" smtClean="0"/>
              <a:t>ANOVA test for </a:t>
            </a:r>
            <a:r>
              <a:rPr lang="nb-NO" sz="1200" dirty="0" err="1" smtClean="0"/>
              <a:t>the</a:t>
            </a:r>
            <a:r>
              <a:rPr lang="nb-NO" sz="1200" dirty="0" smtClean="0"/>
              <a:t> 12 </a:t>
            </a:r>
            <a:r>
              <a:rPr lang="nb-NO" sz="1200" dirty="0" err="1" smtClean="0"/>
              <a:t>months</a:t>
            </a:r>
            <a:r>
              <a:rPr lang="nb-NO" sz="1200" dirty="0" smtClean="0"/>
              <a:t>: 	p-</a:t>
            </a:r>
            <a:r>
              <a:rPr lang="nb-NO" sz="1200" dirty="0" err="1" smtClean="0"/>
              <a:t>value</a:t>
            </a:r>
            <a:r>
              <a:rPr lang="nb-NO" sz="1200" dirty="0" smtClean="0"/>
              <a:t>,	0.4833</a:t>
            </a:r>
          </a:p>
          <a:p>
            <a:r>
              <a:rPr lang="nb-NO" sz="1200" dirty="0" err="1" smtClean="0"/>
              <a:t>Drop</a:t>
            </a:r>
            <a:r>
              <a:rPr lang="nb-NO" sz="1200" dirty="0" smtClean="0"/>
              <a:t> </a:t>
            </a:r>
            <a:r>
              <a:rPr lang="nb-NO" sz="1200" dirty="0" err="1" smtClean="0"/>
              <a:t>column</a:t>
            </a:r>
            <a:endParaRPr lang="nb-NO" sz="1200" dirty="0" smtClean="0"/>
          </a:p>
          <a:p>
            <a:endParaRPr lang="nb-NO" sz="1200" dirty="0"/>
          </a:p>
          <a:p>
            <a:r>
              <a:rPr lang="nb-NO" sz="1200" dirty="0" smtClean="0"/>
              <a:t>ANOVA test for </a:t>
            </a:r>
            <a:r>
              <a:rPr lang="nb-NO" sz="1200" dirty="0" err="1" smtClean="0"/>
              <a:t>the</a:t>
            </a:r>
            <a:r>
              <a:rPr lang="nb-NO" sz="1200" dirty="0" smtClean="0"/>
              <a:t> 2006 -2010 </a:t>
            </a:r>
            <a:r>
              <a:rPr lang="nb-NO" sz="1200" dirty="0" err="1" smtClean="0"/>
              <a:t>Years</a:t>
            </a:r>
            <a:r>
              <a:rPr lang="nb-NO" sz="1200" dirty="0" smtClean="0"/>
              <a:t>: 	p-</a:t>
            </a:r>
            <a:r>
              <a:rPr lang="nb-NO" sz="1200" dirty="0" err="1" smtClean="0"/>
              <a:t>value</a:t>
            </a:r>
            <a:r>
              <a:rPr lang="nb-NO" sz="1200" dirty="0" smtClean="0"/>
              <a:t>,	0.5656</a:t>
            </a:r>
            <a:endParaRPr lang="en-US" sz="1200" dirty="0" smtClean="0"/>
          </a:p>
          <a:p>
            <a:r>
              <a:rPr lang="nb-NO" sz="1200" dirty="0" err="1" smtClean="0"/>
              <a:t>Drop</a:t>
            </a:r>
            <a:r>
              <a:rPr lang="nb-NO" sz="1200" dirty="0" smtClean="0"/>
              <a:t> </a:t>
            </a:r>
            <a:r>
              <a:rPr lang="nb-NO" sz="1200" dirty="0" err="1" smtClean="0"/>
              <a:t>column</a:t>
            </a:r>
            <a:endParaRPr lang="nb-NO" sz="1200" dirty="0" smtClean="0"/>
          </a:p>
        </p:txBody>
      </p:sp>
    </p:spTree>
    <p:extLst>
      <p:ext uri="{BB962C8B-B14F-4D97-AF65-F5344CB8AC3E}">
        <p14:creationId xmlns:p14="http://schemas.microsoft.com/office/powerpoint/2010/main" val="71567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764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err="1" smtClean="0"/>
              <a:t>MSSubClass</a:t>
            </a:r>
            <a:r>
              <a:rPr lang="nb-NO" dirty="0" smtClean="0"/>
              <a:t> 	</a:t>
            </a:r>
            <a:r>
              <a:rPr lang="nb-NO" dirty="0" err="1" smtClean="0"/>
              <a:t>description</a:t>
            </a:r>
            <a:r>
              <a:rPr lang="nb-NO" dirty="0" smtClean="0"/>
              <a:t>			</a:t>
            </a:r>
            <a:r>
              <a:rPr lang="nb-NO" dirty="0"/>
              <a:t> </a:t>
            </a:r>
            <a:r>
              <a:rPr lang="nb-NO" dirty="0" smtClean="0"/>
              <a:t>  </a:t>
            </a:r>
            <a:r>
              <a:rPr lang="nb-NO" dirty="0" err="1" smtClean="0"/>
              <a:t>mean</a:t>
            </a:r>
            <a:r>
              <a:rPr lang="nb-NO" dirty="0" smtClean="0"/>
              <a:t> Price		Counts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20, 	1-STORY 1946 &amp; NEWER ALL STYLES,  	$185224.811567		</a:t>
            </a:r>
            <a:r>
              <a:rPr lang="cs-CZ" dirty="0" smtClean="0"/>
              <a:t> 536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30,</a:t>
            </a:r>
            <a:r>
              <a:rPr lang="de-DE" dirty="0" smtClean="0"/>
              <a:t> 	1-STORY 1945 &amp; OLDER,	 </a:t>
            </a:r>
            <a:r>
              <a:rPr lang="nb-NO" dirty="0" smtClean="0"/>
              <a:t> 		$95829.724638		 69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40, 	1-STORY W/FINISHED ATTIC ALL AGES, 	$156125.000000		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45,	 1-1/2 STORY - UNFINISHED ALL AGES 	108591.666667		</a:t>
            </a:r>
            <a:r>
              <a:rPr lang="is-IS" dirty="0" smtClean="0"/>
              <a:t> 12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50	 1-1/2 STORY FINISHED ALL AGES		143302.972222		 144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60	</a:t>
            </a:r>
            <a:r>
              <a:rPr lang="de-DE" dirty="0" smtClean="0"/>
              <a:t> 2-STORY 1946 &amp; NEWER			</a:t>
            </a:r>
            <a:r>
              <a:rPr lang="nb-NO" dirty="0" smtClean="0"/>
              <a:t> 239948.501672		</a:t>
            </a:r>
            <a:r>
              <a:rPr lang="is-IS" dirty="0" smtClean="0"/>
              <a:t> 299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70	</a:t>
            </a:r>
            <a:r>
              <a:rPr lang="de-DE" dirty="0" smtClean="0"/>
              <a:t> 2-STORY 1945 &amp; OLDER			</a:t>
            </a:r>
            <a:r>
              <a:rPr lang="nb-NO" dirty="0" smtClean="0"/>
              <a:t> 166772.416667		 60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75	 2-1/2 STORY ALL AGES			 192437.500000		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80	 SPLIT OR MULTI-LEVEL			 169736.551724		</a:t>
            </a:r>
            <a:r>
              <a:rPr lang="ru-RU" dirty="0" smtClean="0"/>
              <a:t> 58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85	 SPLIT FOYER				 147810.000000		</a:t>
            </a:r>
            <a:r>
              <a:rPr lang="is-IS" dirty="0" smtClean="0"/>
              <a:t> 20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90	 DUPLEX - ALL STYLES AND AGES		 133541.076923		</a:t>
            </a:r>
            <a:r>
              <a:rPr lang="is-IS" dirty="0" smtClean="0"/>
              <a:t> 52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120	 1-STORY PUD (</a:t>
            </a:r>
            <a:r>
              <a:rPr lang="nb-NO" dirty="0" err="1" smtClean="0"/>
              <a:t>Planned</a:t>
            </a:r>
            <a:r>
              <a:rPr lang="nb-NO" dirty="0" smtClean="0"/>
              <a:t> Unit Development) - 1946 &amp; NEWER	 200779.080460		</a:t>
            </a:r>
            <a:r>
              <a:rPr lang="fi-FI" dirty="0" smtClean="0"/>
              <a:t> 87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160 	 1-1/2 STORY PUD - ALL AGES 		138647.380952		</a:t>
            </a:r>
            <a:r>
              <a:rPr lang="is-IS" dirty="0" smtClean="0"/>
              <a:t> 63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180 	</a:t>
            </a:r>
            <a:r>
              <a:rPr lang="de-DE" dirty="0" smtClean="0"/>
              <a:t> 2-STORY PUD - 1946 &amp; NEWER 		</a:t>
            </a:r>
            <a:r>
              <a:rPr lang="nb-NO" dirty="0" smtClean="0"/>
              <a:t>102300.000000		</a:t>
            </a:r>
            <a:r>
              <a:rPr lang="fi-FI" dirty="0" smtClean="0"/>
              <a:t> 10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190 	 PUD - MULTILEVEL - INCL SPLIT LEV/FOYER 	129613.333333		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9" y="11017"/>
            <a:ext cx="9573658" cy="1325563"/>
          </a:xfrm>
        </p:spPr>
        <p:txBody>
          <a:bodyPr/>
          <a:lstStyle/>
          <a:p>
            <a:r>
              <a:rPr lang="en-US" dirty="0" err="1" smtClean="0"/>
              <a:t>MSSubClass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403151" cy="1776891"/>
          </a:xfrm>
        </p:spPr>
        <p:txBody>
          <a:bodyPr>
            <a:normAutofit fontScale="92500"/>
          </a:bodyPr>
          <a:lstStyle/>
          <a:p>
            <a:r>
              <a:rPr lang="en-US" sz="1400" dirty="0" smtClean="0"/>
              <a:t>Important feature</a:t>
            </a:r>
          </a:p>
          <a:p>
            <a:r>
              <a:rPr lang="en-US" sz="1400" dirty="0" smtClean="0"/>
              <a:t>contain too much information</a:t>
            </a:r>
          </a:p>
          <a:p>
            <a:r>
              <a:rPr lang="en-US" sz="1400" dirty="0" smtClean="0"/>
              <a:t>Share info with </a:t>
            </a:r>
            <a:r>
              <a:rPr lang="en-US" sz="1400" dirty="0" err="1" smtClean="0"/>
              <a:t>HouseType</a:t>
            </a:r>
            <a:r>
              <a:rPr lang="en-US" sz="1400" dirty="0" smtClean="0"/>
              <a:t>, </a:t>
            </a:r>
            <a:r>
              <a:rPr lang="en-US" sz="1400" dirty="0" err="1" smtClean="0"/>
              <a:t>Year_built</a:t>
            </a:r>
            <a:endParaRPr lang="en-US" sz="1400" dirty="0" smtClean="0"/>
          </a:p>
          <a:p>
            <a:r>
              <a:rPr lang="en-US" sz="1400" dirty="0" smtClean="0"/>
              <a:t>Type of Int64 make no sense. Should change to category </a:t>
            </a:r>
          </a:p>
          <a:p>
            <a:r>
              <a:rPr lang="en-US" sz="1400" dirty="0" smtClean="0"/>
              <a:t>Should split into different features and combine with others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75" y="2333"/>
            <a:ext cx="49403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1" y="3255980"/>
            <a:ext cx="49149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75" y="3344116"/>
            <a:ext cx="494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YearBuilt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23" y="1332421"/>
            <a:ext cx="6592767" cy="124808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Price:</a:t>
            </a:r>
          </a:p>
          <a:p>
            <a:pPr lvl="1"/>
            <a:r>
              <a:rPr lang="en-US" dirty="0" smtClean="0"/>
              <a:t>before 1945, not linear. After 1945, linear</a:t>
            </a:r>
          </a:p>
          <a:p>
            <a:pPr lvl="1"/>
            <a:r>
              <a:rPr lang="en-US" dirty="0" smtClean="0"/>
              <a:t>Thus for </a:t>
            </a:r>
            <a:r>
              <a:rPr lang="en-US" dirty="0" err="1" smtClean="0"/>
              <a:t>Muti</a:t>
            </a:r>
            <a:r>
              <a:rPr lang="en-US" dirty="0" smtClean="0"/>
              <a:t>, linear model:</a:t>
            </a:r>
          </a:p>
          <a:p>
            <a:pPr lvl="2"/>
            <a:r>
              <a:rPr lang="en-US" dirty="0" smtClean="0"/>
              <a:t> ‘1945 before’=0, 1946=1, 1947=2, 1948=3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1033"/>
            <a:ext cx="48387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9719"/>
            <a:ext cx="49403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94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4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YearRemodAdd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29"/>
            <a:ext cx="5121925" cy="137710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All value later than 1950</a:t>
            </a:r>
          </a:p>
          <a:p>
            <a:r>
              <a:rPr lang="en-US" dirty="0" smtClean="0"/>
              <a:t>Linearity with Price</a:t>
            </a:r>
          </a:p>
          <a:p>
            <a:r>
              <a:rPr lang="en-US" dirty="0" smtClean="0"/>
              <a:t>Numbers in 1950 is huge</a:t>
            </a:r>
          </a:p>
          <a:p>
            <a:r>
              <a:rPr lang="en-US" dirty="0" smtClean="0"/>
              <a:t>May use this feature. Set 1950 as 0. 1951 as 1, 1952, as 2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drop the </a:t>
            </a:r>
            <a:r>
              <a:rPr lang="en-US" dirty="0" err="1" smtClean="0"/>
              <a:t>YearBuilt</a:t>
            </a:r>
            <a:r>
              <a:rPr lang="en-US" dirty="0" smtClean="0"/>
              <a:t> column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44" y="0"/>
            <a:ext cx="49403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0922"/>
            <a:ext cx="49149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44" y="3314700"/>
            <a:ext cx="494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020122" cy="973331"/>
          </a:xfrm>
        </p:spPr>
        <p:txBody>
          <a:bodyPr/>
          <a:lstStyle/>
          <a:p>
            <a:r>
              <a:rPr lang="en-US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HouseStyle</a:t>
            </a:r>
            <a:r>
              <a:rPr lang="en-US" dirty="0" smtClean="0"/>
              <a:t>: Style of dwelling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798" cy="361670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1Story	 One story</a:t>
            </a:r>
          </a:p>
          <a:p>
            <a:r>
              <a:rPr lang="en-US" sz="1400" dirty="0" smtClean="0"/>
              <a:t> 1.5Fin	 One and one-half story: 2nd level finished </a:t>
            </a:r>
          </a:p>
          <a:p>
            <a:r>
              <a:rPr lang="en-US" sz="1400" dirty="0" smtClean="0"/>
              <a:t>1.5Unf 	One and one-half story: 2nd level unfinished</a:t>
            </a:r>
          </a:p>
          <a:p>
            <a:r>
              <a:rPr lang="en-US" sz="1400" dirty="0" smtClean="0"/>
              <a:t> 2Story 	Two story</a:t>
            </a:r>
          </a:p>
          <a:p>
            <a:r>
              <a:rPr lang="en-US" sz="1400" dirty="0" smtClean="0"/>
              <a:t> 2.5Fin 	Two and one-half story: 2nd level finished </a:t>
            </a:r>
          </a:p>
          <a:p>
            <a:r>
              <a:rPr lang="en-US" sz="1400" dirty="0" smtClean="0"/>
              <a:t>2.5Unf 	Two and one-half story: 2nd level unfinished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SFoyer</a:t>
            </a:r>
            <a:r>
              <a:rPr lang="en-US" sz="1400" dirty="0" smtClean="0"/>
              <a:t> 	Split Foyer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SLvl</a:t>
            </a:r>
            <a:r>
              <a:rPr lang="en-US" sz="1400" dirty="0" smtClean="0"/>
              <a:t> 	Split Level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918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189</Words>
  <Application>Microsoft Macintosh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Housing Prediction</vt:lpstr>
      <vt:lpstr>NAs imputation:</vt:lpstr>
      <vt:lpstr>MoSold and YrSold</vt:lpstr>
      <vt:lpstr>MSSubClass</vt:lpstr>
      <vt:lpstr>MSSubClass</vt:lpstr>
      <vt:lpstr>YearBuilt</vt:lpstr>
      <vt:lpstr>YearRemodAdd</vt:lpstr>
      <vt:lpstr>Neighborhood</vt:lpstr>
      <vt:lpstr>HouseStyle: Style of dwelling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Guanjie Xu</dc:creator>
  <cp:lastModifiedBy>Guanjie Xu</cp:lastModifiedBy>
  <cp:revision>22</cp:revision>
  <dcterms:created xsi:type="dcterms:W3CDTF">2017-11-08T21:34:42Z</dcterms:created>
  <dcterms:modified xsi:type="dcterms:W3CDTF">2017-11-10T21:43:21Z</dcterms:modified>
</cp:coreProperties>
</file>