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 </a:t>
            </a:r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17/10/25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17/10/25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com/" TargetMode="External"/><Relationship Id="rId4" Type="http://schemas.openxmlformats.org/officeDocument/2006/relationships/hyperlink" Target="https://irma.nps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creation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Hsiang-Yuan(Joshua) Lee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Web Scraping Project</a:t>
            </a:r>
            <a:br>
              <a:rPr kumimoji="1" lang="en-US" altLang="zh-TW" dirty="0" smtClean="0"/>
            </a:br>
            <a:r>
              <a:rPr kumimoji="1" lang="en-US" altLang="zh-TW" dirty="0" smtClean="0"/>
              <a:t>National Park</a:t>
            </a:r>
            <a:endParaRPr kumimoji="1" lang="zh-TW" altLang="en-US" dirty="0"/>
          </a:p>
        </p:txBody>
      </p:sp>
      <p:pic>
        <p:nvPicPr>
          <p:cNvPr id="4" name="圖片 3" descr="NationalParkService-Shaded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0" y="3188074"/>
            <a:ext cx="2126391" cy="2767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430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Map</a:t>
            </a:r>
            <a:endParaRPr kumimoji="1" lang="zh-TW" altLang="en-US" dirty="0"/>
          </a:p>
        </p:txBody>
      </p:sp>
      <p:pic>
        <p:nvPicPr>
          <p:cNvPr id="4" name="內容版面配置區 3" descr="Map Stars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 b="13241"/>
          <a:stretch>
            <a:fillRect/>
          </a:stretch>
        </p:blipFill>
        <p:spPr>
          <a:xfrm>
            <a:off x="122458" y="2169518"/>
            <a:ext cx="8503920" cy="4572000"/>
          </a:xfrm>
        </p:spPr>
      </p:pic>
      <p:sp>
        <p:nvSpPr>
          <p:cNvPr id="5" name="文字方塊 4"/>
          <p:cNvSpPr txBox="1"/>
          <p:nvPr/>
        </p:nvSpPr>
        <p:spPr>
          <a:xfrm>
            <a:off x="301752" y="1643529"/>
            <a:ext cx="215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Map based on stars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7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Map</a:t>
            </a:r>
            <a:endParaRPr kumimoji="1" lang="zh-TW" altLang="en-US" dirty="0"/>
          </a:p>
        </p:txBody>
      </p:sp>
      <p:pic>
        <p:nvPicPr>
          <p:cNvPr id="4" name="內容版面配置區 3" descr="Map reviews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3" b="12463"/>
          <a:stretch>
            <a:fillRect/>
          </a:stretch>
        </p:blipFill>
        <p:spPr>
          <a:xfrm>
            <a:off x="167282" y="2139637"/>
            <a:ext cx="8503920" cy="4572000"/>
          </a:xfrm>
        </p:spPr>
      </p:pic>
      <p:sp>
        <p:nvSpPr>
          <p:cNvPr id="5" name="文字方塊 4"/>
          <p:cNvSpPr txBox="1"/>
          <p:nvPr/>
        </p:nvSpPr>
        <p:spPr>
          <a:xfrm>
            <a:off x="301752" y="1563452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Map based on reviews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What is the good time to visit National Parks?</a:t>
            </a:r>
          </a:p>
          <a:p>
            <a:r>
              <a:rPr kumimoji="1" lang="en-US" altLang="zh-TW" dirty="0" smtClean="0"/>
              <a:t>Which National Parks Campground is popular?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0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Website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https://en.wikipedia.org/wiki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>
              <a:hlinkClick r:id="rId2"/>
            </a:endParaRPr>
          </a:p>
          <a:p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://www.recreation.gov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3"/>
              </a:rPr>
              <a:t>https://www.tripadvisor.com</a:t>
            </a:r>
            <a:r>
              <a:rPr kumimoji="1" lang="en-US" altLang="zh-TW" dirty="0" smtClean="0">
                <a:hlinkClick r:id="rId3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4"/>
              </a:rPr>
              <a:t>https://</a:t>
            </a:r>
            <a:r>
              <a:rPr kumimoji="1" lang="en-US" altLang="zh-TW" dirty="0" smtClean="0">
                <a:hlinkClick r:id="rId4"/>
              </a:rPr>
              <a:t>irma.nps.gov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55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Visitors in each National Parks</a:t>
            </a:r>
            <a:endParaRPr kumimoji="1" lang="zh-TW" altLang="en-US" dirty="0"/>
          </a:p>
        </p:txBody>
      </p:sp>
      <p:pic>
        <p:nvPicPr>
          <p:cNvPr id="8" name="內容版面配置區 7" descr="bokeh_plot (1)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00" r="-43000"/>
          <a:stretch>
            <a:fillRect/>
          </a:stretch>
        </p:blipFill>
        <p:spPr>
          <a:xfrm>
            <a:off x="2094694" y="1527048"/>
            <a:ext cx="8503920" cy="4572000"/>
          </a:xfrm>
        </p:spPr>
      </p:pic>
      <p:pic>
        <p:nvPicPr>
          <p:cNvPr id="9" name="內容版面配置區 3" descr="螢幕快照 2017-10-25 上午10.4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7493"/>
          <a:stretch>
            <a:fillRect/>
          </a:stretch>
        </p:blipFill>
        <p:spPr>
          <a:xfrm>
            <a:off x="301752" y="1527048"/>
            <a:ext cx="3474601" cy="18680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4303" y="4034118"/>
            <a:ext cx="414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Obviously, The Great Smoky Mountain</a:t>
            </a:r>
            <a:br>
              <a:rPr kumimoji="1" lang="en-US" altLang="zh-TW" dirty="0" smtClean="0"/>
            </a:br>
            <a:r>
              <a:rPr kumimoji="1" lang="en-US" altLang="zh-TW" dirty="0" smtClean="0"/>
              <a:t>has the highest Visitors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76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Word Cloud</a:t>
            </a:r>
            <a:endParaRPr kumimoji="1" lang="zh-TW" altLang="en-US" dirty="0"/>
          </a:p>
        </p:txBody>
      </p:sp>
      <p:pic>
        <p:nvPicPr>
          <p:cNvPr id="4" name="內容版面配置區 3" descr="word clou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r="1644"/>
          <a:stretch>
            <a:fillRect/>
          </a:stretch>
        </p:blipFill>
        <p:spPr>
          <a:xfrm>
            <a:off x="2938879" y="3556001"/>
            <a:ext cx="5897273" cy="3170577"/>
          </a:xfrm>
        </p:spPr>
      </p:pic>
      <p:pic>
        <p:nvPicPr>
          <p:cNvPr id="5" name="圖片 4" descr="螢幕快照 2017-10-25 上午10.4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4" y="1279827"/>
            <a:ext cx="3028469" cy="22761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28354" y="2061883"/>
            <a:ext cx="3796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b="1" i="1" dirty="0" smtClean="0"/>
              <a:t>Hiking!!!!!!</a:t>
            </a:r>
            <a:endParaRPr kumimoji="1" lang="zh-TW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33031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Time Series</a:t>
            </a:r>
            <a:endParaRPr kumimoji="1" lang="zh-TW" altLang="en-US" dirty="0"/>
          </a:p>
        </p:txBody>
      </p:sp>
      <p:pic>
        <p:nvPicPr>
          <p:cNvPr id="4" name="內容版面配置區 3" descr="Great S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4861"/>
          <a:stretch>
            <a:fillRect/>
          </a:stretch>
        </p:blipFill>
        <p:spPr>
          <a:xfrm>
            <a:off x="122459" y="1431745"/>
            <a:ext cx="4554130" cy="2448457"/>
          </a:xfrm>
        </p:spPr>
      </p:pic>
      <p:pic>
        <p:nvPicPr>
          <p:cNvPr id="5" name="圖片 4" descr="Y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77" y="3880202"/>
            <a:ext cx="4398298" cy="26192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1752" y="440227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Great Smoky Mountain National Park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498353" y="274917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Yosemite National Park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0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Density of the camping people</a:t>
            </a:r>
            <a:endParaRPr kumimoji="1" lang="zh-TW" altLang="en-US" dirty="0"/>
          </a:p>
        </p:txBody>
      </p:sp>
      <p:pic>
        <p:nvPicPr>
          <p:cNvPr id="6" name="內容版面配置區 5" descr="bokeh_plo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00" r="-43000"/>
          <a:stretch>
            <a:fillRect/>
          </a:stretch>
        </p:blipFill>
        <p:spPr>
          <a:xfrm>
            <a:off x="2713976" y="1983348"/>
            <a:ext cx="7655201" cy="4115699"/>
          </a:xfrm>
        </p:spPr>
      </p:pic>
      <p:pic>
        <p:nvPicPr>
          <p:cNvPr id="7" name="圖片 6" descr="螢幕快照 2017-10-25 上午10.48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1" y="1983348"/>
            <a:ext cx="3993776" cy="28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ccommodation </a:t>
            </a:r>
            <a:r>
              <a:rPr lang="en-US" altLang="zh-TW" dirty="0"/>
              <a:t>for campers</a:t>
            </a:r>
            <a:endParaRPr kumimoji="1" lang="zh-TW" altLang="en-US" dirty="0"/>
          </a:p>
        </p:txBody>
      </p:sp>
      <p:pic>
        <p:nvPicPr>
          <p:cNvPr id="5" name="圖片 4" descr="螢幕快照 2017-10-25 上午10.48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" y="1527048"/>
            <a:ext cx="5659777" cy="4592837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9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Accommodation for campers</a:t>
            </a:r>
            <a:endParaRPr kumimoji="1" lang="zh-TW" altLang="en-US" dirty="0"/>
          </a:p>
        </p:txBody>
      </p:sp>
      <p:pic>
        <p:nvPicPr>
          <p:cNvPr id="4" name="內容版面配置區 3" descr="Aca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9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646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鎮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市鎮.thmx</Template>
  <TotalTime>43</TotalTime>
  <Words>105</Words>
  <Application>Microsoft Macintosh PowerPoint</Application>
  <PresentationFormat>如螢幕大小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市鎮</vt:lpstr>
      <vt:lpstr>Web Scraping Project National Park</vt:lpstr>
      <vt:lpstr>Question</vt:lpstr>
      <vt:lpstr>Website</vt:lpstr>
      <vt:lpstr>Visitors in each National Parks</vt:lpstr>
      <vt:lpstr>Word Cloud</vt:lpstr>
      <vt:lpstr>Time Series</vt:lpstr>
      <vt:lpstr>Density of the camping people</vt:lpstr>
      <vt:lpstr>Accommodation for campers</vt:lpstr>
      <vt:lpstr>Accommodation for campers</vt:lpstr>
      <vt:lpstr>Map</vt:lpstr>
      <vt:lpstr>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 National Park</dc:title>
  <dc:creator>Joshua Lee</dc:creator>
  <cp:lastModifiedBy>Joshua Lee</cp:lastModifiedBy>
  <cp:revision>5</cp:revision>
  <dcterms:created xsi:type="dcterms:W3CDTF">2017-10-25T14:35:41Z</dcterms:created>
  <dcterms:modified xsi:type="dcterms:W3CDTF">2017-10-25T15:19:36Z</dcterms:modified>
</cp:coreProperties>
</file>