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3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4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5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6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7.xml" ContentType="application/vnd.openxmlformats-officedocument.theme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theme/theme8.xml" ContentType="application/vnd.openxmlformats-officedocument.theme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9.xml" ContentType="application/vnd.openxmlformats-officedocument.theme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theme/theme10.xml" ContentType="application/vnd.openxmlformats-officedocument.theme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11.xml" ContentType="application/vnd.openxmlformats-officedocument.theme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theme/theme12.xml" ContentType="application/vnd.openxmlformats-officedocument.theme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theme/theme13.xml" ContentType="application/vnd.openxmlformats-officedocument.theme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theme/theme14.xml" ContentType="application/vnd.openxmlformats-officedocument.theme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theme/theme15.xml" ContentType="application/vnd.openxmlformats-officedocument.theme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theme/theme16.xml" ContentType="application/vnd.openxmlformats-officedocument.theme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2" r:id="rId2"/>
    <p:sldMasterId id="2147483704" r:id="rId3"/>
    <p:sldMasterId id="2147483726" r:id="rId4"/>
    <p:sldMasterId id="2147483748" r:id="rId5"/>
    <p:sldMasterId id="2147483760" r:id="rId6"/>
    <p:sldMasterId id="2147483772" r:id="rId7"/>
    <p:sldMasterId id="2147483794" r:id="rId8"/>
    <p:sldMasterId id="2147483816" r:id="rId9"/>
    <p:sldMasterId id="2147483828" r:id="rId10"/>
    <p:sldMasterId id="2147483840" r:id="rId11"/>
    <p:sldMasterId id="2147483862" r:id="rId12"/>
    <p:sldMasterId id="2147483884" r:id="rId13"/>
    <p:sldMasterId id="2147483906" r:id="rId14"/>
    <p:sldMasterId id="2147483928" r:id="rId15"/>
    <p:sldMasterId id="2147483940" r:id="rId16"/>
    <p:sldMasterId id="2147483952" r:id="rId17"/>
  </p:sldMasterIdLst>
  <p:notesMasterIdLst>
    <p:notesMasterId r:id="rId37"/>
  </p:notesMasterIdLst>
  <p:sldIdLst>
    <p:sldId id="258" r:id="rId18"/>
    <p:sldId id="259" r:id="rId19"/>
    <p:sldId id="260" r:id="rId20"/>
    <p:sldId id="261" r:id="rId21"/>
    <p:sldId id="262" r:id="rId22"/>
    <p:sldId id="264" r:id="rId23"/>
    <p:sldId id="263" r:id="rId24"/>
    <p:sldId id="265" r:id="rId25"/>
    <p:sldId id="266" r:id="rId26"/>
    <p:sldId id="267" r:id="rId27"/>
    <p:sldId id="268" r:id="rId28"/>
    <p:sldId id="270" r:id="rId29"/>
    <p:sldId id="269" r:id="rId30"/>
    <p:sldId id="271" r:id="rId31"/>
    <p:sldId id="272" r:id="rId32"/>
    <p:sldId id="273" r:id="rId33"/>
    <p:sldId id="275" r:id="rId34"/>
    <p:sldId id="274" r:id="rId35"/>
    <p:sldId id="27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9"/>
    </mc:Choice>
    <mc:Fallback>
      <c:style val="39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Distribution</a:t>
            </a:r>
            <a:r>
              <a:rPr lang="en-US" baseline="0" dirty="0" smtClean="0"/>
              <a:t> of </a:t>
            </a:r>
            <a:r>
              <a:rPr lang="en-US" dirty="0" smtClean="0"/>
              <a:t>IQ Scores</a:t>
            </a:r>
            <a:endParaRPr lang="en-US" dirty="0"/>
          </a:p>
        </c:rich>
      </c:tx>
      <c:layout/>
      <c:overlay val="0"/>
      <c:spPr>
        <a:noFill/>
        <a:ln w="19932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6211496162185501"/>
          <c:y val="0.18493290324462303"/>
          <c:w val="0.77707375403250201"/>
          <c:h val="0.5507687011242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rgbClr val="B88472"/>
            </a:solidFill>
            <a:ln w="2491">
              <a:solidFill>
                <a:srgbClr val="3FB8CD"/>
              </a:solidFill>
              <a:prstDash val="solid"/>
            </a:ln>
          </c:spPr>
          <c:invertIfNegative val="0"/>
          <c:cat>
            <c:numRef>
              <c:f>Sheet1!$B$1:$I$1</c:f>
              <c:numCache>
                <c:formatCode>0</c:formatCode>
                <c:ptCount val="8"/>
                <c:pt idx="0">
                  <c:v>75</c:v>
                </c:pt>
                <c:pt idx="1">
                  <c:v>85</c:v>
                </c:pt>
                <c:pt idx="2">
                  <c:v>95</c:v>
                </c:pt>
                <c:pt idx="3">
                  <c:v>105</c:v>
                </c:pt>
                <c:pt idx="4">
                  <c:v>115</c:v>
                </c:pt>
                <c:pt idx="5">
                  <c:v>125</c:v>
                </c:pt>
                <c:pt idx="6">
                  <c:v>135</c:v>
                </c:pt>
                <c:pt idx="7">
                  <c:v>145</c:v>
                </c:pt>
              </c:numCache>
            </c:numRef>
          </c:cat>
          <c:val>
            <c:numRef>
              <c:f>Sheet1!$B$2:$I$2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10</c:v>
                </c:pt>
                <c:pt idx="3">
                  <c:v>16</c:v>
                </c:pt>
                <c:pt idx="4">
                  <c:v>13</c:v>
                </c:pt>
                <c:pt idx="5">
                  <c:v>10</c:v>
                </c:pt>
                <c:pt idx="6">
                  <c:v>5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44-4C33-BBB6-BCD30A961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35216736"/>
        <c:axId val="135217128"/>
      </c:barChart>
      <c:catAx>
        <c:axId val="1352167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38" b="1" i="0" u="none" strike="noStrike" baseline="0">
                    <a:solidFill>
                      <a:srgbClr val="000000"/>
                    </a:solidFill>
                    <a:latin typeface="Tw Cen MT"/>
                    <a:ea typeface="Tw Cen MT"/>
                    <a:cs typeface="Tw Cen MT"/>
                  </a:defRPr>
                </a:pPr>
                <a:r>
                  <a:rPr lang="en-US"/>
                  <a:t>IQ Score</a:t>
                </a:r>
              </a:p>
            </c:rich>
          </c:tx>
          <c:layout/>
          <c:overlay val="0"/>
          <c:spPr>
            <a:noFill/>
            <a:ln w="19932">
              <a:noFill/>
            </a:ln>
          </c:spPr>
        </c:title>
        <c:numFmt formatCode="0" sourceLinked="1"/>
        <c:majorTickMark val="cross"/>
        <c:minorTickMark val="none"/>
        <c:tickLblPos val="nextTo"/>
        <c:spPr>
          <a:ln w="2491">
            <a:solidFill>
              <a:srgbClr val="808080"/>
            </a:solidFill>
            <a:prstDash val="solid"/>
          </a:ln>
        </c:spPr>
        <c:txPr>
          <a:bodyPr rot="-2700000" vert="horz" anchor="ctr" anchorCtr="0"/>
          <a:lstStyle/>
          <a:p>
            <a:pPr>
              <a:defRPr/>
            </a:pPr>
            <a:endParaRPr lang="en-US"/>
          </a:p>
        </c:txPr>
        <c:crossAx val="135217128"/>
        <c:crosses val="autoZero"/>
        <c:auto val="1"/>
        <c:lblAlgn val="ctr"/>
        <c:lblOffset val="50"/>
        <c:tickLblSkip val="2"/>
        <c:tickMarkSkip val="1"/>
        <c:noMultiLvlLbl val="0"/>
      </c:catAx>
      <c:valAx>
        <c:axId val="13521712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938" b="1" i="0" u="none" strike="noStrike" baseline="0">
                    <a:solidFill>
                      <a:srgbClr val="000000"/>
                    </a:solidFill>
                    <a:latin typeface="Tw Cen MT"/>
                    <a:ea typeface="Tw Cen MT"/>
                    <a:cs typeface="Tw Cen MT"/>
                  </a:defRPr>
                </a:pPr>
                <a:r>
                  <a:rPr lang="en-US"/>
                  <a:t>Number of Students</a:t>
                </a:r>
              </a:p>
            </c:rich>
          </c:tx>
          <c:layout/>
          <c:overlay val="0"/>
          <c:spPr>
            <a:noFill/>
            <a:ln w="19932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2491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35216736"/>
        <c:crosses val="autoZero"/>
        <c:crossBetween val="between"/>
      </c:valAx>
      <c:spPr>
        <a:solidFill>
          <a:srgbClr val="F5EAE7"/>
        </a:solidFill>
        <a:ln w="19932">
          <a:noFill/>
        </a:ln>
      </c:spPr>
    </c:plotArea>
    <c:plotVisOnly val="1"/>
    <c:dispBlanksAs val="zero"/>
    <c:showDLblsOverMax val="0"/>
  </c:chart>
  <c:spPr>
    <a:solidFill>
      <a:srgbClr val="FFFFFF"/>
    </a:solidFill>
    <a:ln w="2491">
      <a:solidFill>
        <a:srgbClr val="808080"/>
      </a:solidFill>
      <a:prstDash val="solid"/>
    </a:ln>
  </c:spPr>
  <c:txPr>
    <a:bodyPr/>
    <a:lstStyle/>
    <a:p>
      <a:pPr>
        <a:defRPr sz="947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9"/>
    </mc:Choice>
    <mc:Fallback>
      <c:style val="39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Distribution</a:t>
            </a:r>
            <a:r>
              <a:rPr lang="en-US" baseline="0" dirty="0" smtClean="0"/>
              <a:t> of </a:t>
            </a:r>
            <a:r>
              <a:rPr lang="en-US" dirty="0" smtClean="0"/>
              <a:t>IQ Scores</a:t>
            </a:r>
            <a:endParaRPr lang="en-US" dirty="0"/>
          </a:p>
        </c:rich>
      </c:tx>
      <c:layout/>
      <c:overlay val="0"/>
      <c:spPr>
        <a:noFill/>
        <a:ln w="19932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6211496162185501"/>
          <c:y val="0.18493290324462303"/>
          <c:w val="0.77707375403250201"/>
          <c:h val="0.550768701124279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35216736"/>
        <c:axId val="135217128"/>
      </c:barChart>
      <c:catAx>
        <c:axId val="1352167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38" b="1" i="0" u="none" strike="noStrike" baseline="0">
                    <a:solidFill>
                      <a:srgbClr val="000000"/>
                    </a:solidFill>
                    <a:latin typeface="Tw Cen MT"/>
                    <a:ea typeface="Tw Cen MT"/>
                    <a:cs typeface="Tw Cen MT"/>
                  </a:defRPr>
                </a:pPr>
                <a:r>
                  <a:rPr lang="en-US"/>
                  <a:t>IQ Score</a:t>
                </a:r>
              </a:p>
            </c:rich>
          </c:tx>
          <c:layout/>
          <c:overlay val="0"/>
          <c:spPr>
            <a:noFill/>
            <a:ln w="19932">
              <a:noFill/>
            </a:ln>
          </c:spPr>
        </c:title>
        <c:numFmt formatCode="0" sourceLinked="1"/>
        <c:majorTickMark val="cross"/>
        <c:minorTickMark val="none"/>
        <c:tickLblPos val="nextTo"/>
        <c:spPr>
          <a:ln w="2491">
            <a:solidFill>
              <a:srgbClr val="808080"/>
            </a:solidFill>
            <a:prstDash val="solid"/>
          </a:ln>
        </c:spPr>
        <c:txPr>
          <a:bodyPr rot="-2700000" vert="horz" anchor="ctr" anchorCtr="0"/>
          <a:lstStyle/>
          <a:p>
            <a:pPr>
              <a:defRPr/>
            </a:pPr>
            <a:endParaRPr lang="en-US"/>
          </a:p>
        </c:txPr>
        <c:crossAx val="135217128"/>
        <c:crosses val="autoZero"/>
        <c:auto val="1"/>
        <c:lblAlgn val="ctr"/>
        <c:lblOffset val="50"/>
        <c:tickLblSkip val="2"/>
        <c:tickMarkSkip val="1"/>
        <c:noMultiLvlLbl val="0"/>
      </c:catAx>
      <c:valAx>
        <c:axId val="13521712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938" b="1" i="0" u="none" strike="noStrike" baseline="0">
                    <a:solidFill>
                      <a:srgbClr val="000000"/>
                    </a:solidFill>
                    <a:latin typeface="Tw Cen MT"/>
                    <a:ea typeface="Tw Cen MT"/>
                    <a:cs typeface="Tw Cen MT"/>
                  </a:defRPr>
                </a:pPr>
                <a:r>
                  <a:rPr lang="en-US"/>
                  <a:t>Number of Students</a:t>
                </a:r>
              </a:p>
            </c:rich>
          </c:tx>
          <c:layout/>
          <c:overlay val="0"/>
          <c:spPr>
            <a:noFill/>
            <a:ln w="19932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2491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35216736"/>
        <c:crosses val="autoZero"/>
        <c:crossBetween val="between"/>
      </c:valAx>
      <c:spPr>
        <a:solidFill>
          <a:srgbClr val="F5EAE7"/>
        </a:solidFill>
        <a:ln w="19932">
          <a:noFill/>
        </a:ln>
      </c:spPr>
    </c:plotArea>
    <c:plotVisOnly val="1"/>
    <c:dispBlanksAs val="zero"/>
    <c:showDLblsOverMax val="0"/>
  </c:chart>
  <c:spPr>
    <a:solidFill>
      <a:srgbClr val="FFFFFF"/>
    </a:solidFill>
    <a:ln w="2491">
      <a:solidFill>
        <a:srgbClr val="808080"/>
      </a:solidFill>
      <a:prstDash val="solid"/>
    </a:ln>
  </c:spPr>
  <c:txPr>
    <a:bodyPr/>
    <a:lstStyle/>
    <a:p>
      <a:pPr>
        <a:defRPr sz="947"/>
      </a:pPr>
      <a:endParaRPr lang="en-US"/>
    </a:p>
  </c:txPr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0.05591</cdr:x>
      <cdr:y>0.11297</cdr:y>
    </cdr:from>
    <cdr:to>
      <cdr:x>0.92932</cdr:x>
      <cdr:y>0.85803</cdr:y>
    </cdr:to>
    <cdr:pic>
      <cdr:nvPicPr>
        <cdr:cNvPr id="2" name="Picture 1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460286" y="489527"/>
          <a:ext cx="7190886" cy="3228471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46464-FAF4-45B5-85A0-1E2E24AA7CA4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D2BE2-A696-4A16-9876-D1B1AE9EC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37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B408AA-EE47-44BB-82DE-E98A1296709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7108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/>
          <p:cNvSpPr txBox="1">
            <a:spLocks/>
          </p:cNvSpPr>
          <p:nvPr userDrawn="1"/>
        </p:nvSpPr>
        <p:spPr bwMode="auto">
          <a:xfrm>
            <a:off x="4591051" y="5938838"/>
            <a:ext cx="72771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3779"/>
              </a:buClr>
              <a:buSzPct val="100000"/>
              <a:buFont typeface="Wingdings 2" pitchFamily="-65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3779"/>
                </a:solidFill>
                <a:effectLst/>
                <a:uLnTx/>
                <a:uFillTx/>
                <a:latin typeface="Arial" charset="0"/>
                <a:ea typeface="ＭＳ Ｐゴシック" pitchFamily="-65" charset="-128"/>
                <a:cs typeface="+mn-cs"/>
              </a:rPr>
              <a:t>Lecture Presentation Slides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3779"/>
              </a:buClr>
              <a:buSzPct val="100000"/>
              <a:buFont typeface="Wingdings 2" pitchFamily="-65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3779"/>
                </a:solidFill>
                <a:effectLst/>
                <a:uLnTx/>
                <a:uFillTx/>
                <a:latin typeface="Arial" charset="0"/>
                <a:ea typeface="ＭＳ Ｐゴシック" pitchFamily="-65" charset="-128"/>
                <a:cs typeface="+mn-cs"/>
              </a:rPr>
              <a:t>Macmillan Learning ©</a:t>
            </a:r>
            <a:r>
              <a:rPr kumimoji="0" lang="en-US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3779"/>
                </a:solidFill>
                <a:effectLst/>
                <a:uLnTx/>
                <a:uFillTx/>
                <a:latin typeface="Arial" charset="0"/>
                <a:ea typeface="ＭＳ Ｐゴシック" pitchFamily="-65" charset="-128"/>
                <a:cs typeface="+mn-cs"/>
              </a:rPr>
              <a:t> 2017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3779"/>
              </a:buClr>
              <a:buSzPct val="100000"/>
              <a:buFont typeface="Wingdings 2" pitchFamily="-65" charset="2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73779"/>
              </a:solidFill>
              <a:effectLst/>
              <a:uLnTx/>
              <a:uFillTx/>
              <a:latin typeface="Arial" charset="0"/>
              <a:ea typeface="ＭＳ Ｐゴシック" pitchFamily="-65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" t="28909" b="32979"/>
          <a:stretch/>
        </p:blipFill>
        <p:spPr bwMode="auto">
          <a:xfrm>
            <a:off x="-39562" y="1"/>
            <a:ext cx="12240028" cy="3511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803316" y="3866661"/>
            <a:ext cx="105542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377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  <a:t>Chapter 1: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7377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7377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</a:b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7377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  <a:t>Looking at Data — Distributions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398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992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570992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0960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1E822F4-BBFA-444C-918D-409609824515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014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2F968C-11EE-4D8C-A02E-59D607D2DAC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554838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791447-7ACB-4A63-B1C1-BDA0FB4A748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091023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7823A1-D647-4F2B-A2DE-5BD01F7489A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570903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C3DE41-B42F-44A4-90AA-91D598320AF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631317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D99059-36DC-4800-922E-6B1597FE68A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85398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D16EB-0AFE-4B59-AB82-CFB62130736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222683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70F2AC-9A00-492B-B183-142B75F78EC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670992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/>
          <p:cNvSpPr txBox="1">
            <a:spLocks/>
          </p:cNvSpPr>
          <p:nvPr userDrawn="1"/>
        </p:nvSpPr>
        <p:spPr bwMode="auto">
          <a:xfrm>
            <a:off x="4591051" y="5938838"/>
            <a:ext cx="72771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3779"/>
              </a:buClr>
              <a:buSzPct val="100000"/>
              <a:buFont typeface="Wingdings 2" pitchFamily="-65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3779"/>
                </a:solidFill>
                <a:effectLst/>
                <a:uLnTx/>
                <a:uFillTx/>
                <a:latin typeface="Arial" charset="0"/>
                <a:ea typeface="ＭＳ Ｐゴシック" pitchFamily="-65" charset="-128"/>
                <a:cs typeface="+mn-cs"/>
              </a:rPr>
              <a:t>Lecture Presentation Slides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3779"/>
              </a:buClr>
              <a:buSzPct val="100000"/>
              <a:buFont typeface="Wingdings 2" pitchFamily="-65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3779"/>
                </a:solidFill>
                <a:effectLst/>
                <a:uLnTx/>
                <a:uFillTx/>
                <a:latin typeface="Arial" charset="0"/>
                <a:ea typeface="ＭＳ Ｐゴシック" pitchFamily="-65" charset="-128"/>
                <a:cs typeface="+mn-cs"/>
              </a:rPr>
              <a:t>Macmillan Learning ©</a:t>
            </a:r>
            <a:r>
              <a:rPr kumimoji="0" lang="en-US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3779"/>
                </a:solidFill>
                <a:effectLst/>
                <a:uLnTx/>
                <a:uFillTx/>
                <a:latin typeface="Arial" charset="0"/>
                <a:ea typeface="ＭＳ Ｐゴシック" pitchFamily="-65" charset="-128"/>
                <a:cs typeface="+mn-cs"/>
              </a:rPr>
              <a:t> 2017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3779"/>
              </a:buClr>
              <a:buSzPct val="100000"/>
              <a:buFont typeface="Wingdings 2" pitchFamily="-65" charset="2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73779"/>
              </a:solidFill>
              <a:effectLst/>
              <a:uLnTx/>
              <a:uFillTx/>
              <a:latin typeface="Arial" charset="0"/>
              <a:ea typeface="ＭＳ Ｐゴシック" pitchFamily="-65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" t="28909" b="32979"/>
          <a:stretch/>
        </p:blipFill>
        <p:spPr bwMode="auto">
          <a:xfrm>
            <a:off x="-39562" y="1"/>
            <a:ext cx="12240028" cy="3511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803316" y="3866661"/>
            <a:ext cx="105542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377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  <a:t>Chapter 1: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7377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7377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</a:b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7377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  <a:t>Looking at Data — Distributions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423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345334" y="6356351"/>
            <a:ext cx="677333" cy="3651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F54D71E7-D7E4-4514-8C63-8A9DC2A0DB59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73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83161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345334" y="6356351"/>
            <a:ext cx="677333" cy="3651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0CEB0B6E-7827-4DB5-BAFC-68DBC095134C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73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8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992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570992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0960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60960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8BF90A2-4786-42EE-99B7-4200D984416A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220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4565" y="914400"/>
            <a:ext cx="8677836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4565" y="2209801"/>
            <a:ext cx="8677836" cy="3916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59833" y="1976718"/>
            <a:ext cx="2194560" cy="462578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345334" y="6356351"/>
            <a:ext cx="677333" cy="3651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BB653A4-DE1C-43B7-805F-F5E9EB9AE7C7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73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44580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401" y="3429000"/>
            <a:ext cx="6621928" cy="1398494"/>
          </a:xfrm>
        </p:spPr>
        <p:txBody>
          <a:bodyPr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6401" y="4824414"/>
            <a:ext cx="6621928" cy="132080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9146BA8-5E63-4FA5-8B65-9533D6C0CE85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81015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472" y="3429001"/>
            <a:ext cx="6621928" cy="1398494"/>
          </a:xfrm>
        </p:spPr>
        <p:txBody>
          <a:bodyPr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472" y="4824414"/>
            <a:ext cx="6621928" cy="132080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59832" y="268288"/>
            <a:ext cx="3962400" cy="4438650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467784" y="6105526"/>
            <a:ext cx="675216" cy="365125"/>
          </a:xfr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79D406C-7CE8-497C-B087-43E6475E1358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06197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992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D85E43D-8AA4-4E91-8471-775CDCC81EB7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030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14400"/>
            <a:ext cx="985113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4132"/>
            <a:ext cx="475488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89412"/>
            <a:ext cx="475488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05855" y="2054132"/>
            <a:ext cx="475488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05855" y="2689412"/>
            <a:ext cx="475488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C185CA9C-3991-4FFF-B711-A9982B2D6AF5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354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2214562"/>
            <a:ext cx="9861551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09599" y="4224973"/>
            <a:ext cx="9861551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60D3C5C-8336-4943-9A2E-3935B17E23BF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773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992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570992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0960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1E822F4-BBFA-444C-918D-409609824515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88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992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570992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0960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60960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8BF90A2-4786-42EE-99B7-4200D984416A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36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826" y="153988"/>
            <a:ext cx="10290412" cy="7740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AED5BF9-BA7E-4DF7-A0EE-26F1EF0B583E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36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345334" y="6356351"/>
            <a:ext cx="677333" cy="3651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F7C852F2-D035-451A-9530-9D526054F1A3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73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878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826" y="153988"/>
            <a:ext cx="10290412" cy="7740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AED5BF9-BA7E-4DF7-A0EE-26F1EF0B583E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253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95082"/>
            <a:ext cx="4754880" cy="1035424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403" y="990600"/>
            <a:ext cx="475488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1"/>
            <a:ext cx="475488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FF1B681-C320-40A4-A80C-3D59C6B33D7E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907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95082"/>
            <a:ext cx="4754880" cy="1035424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1"/>
            <a:ext cx="475488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347011" y="990600"/>
            <a:ext cx="5462016" cy="5611813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>
          <a:xfrm>
            <a:off x="215900" y="6124576"/>
            <a:ext cx="2336800" cy="365125"/>
          </a:xfrm>
        </p:spPr>
        <p:txBody>
          <a:bodyPr/>
          <a:lstStyle>
            <a:lvl1pPr algn="l"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232834" y="6356351"/>
            <a:ext cx="5151967" cy="365125"/>
          </a:xfr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5BFB7AB-FFD7-4521-AC0D-053578E0062B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261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17" y="4267200"/>
            <a:ext cx="8636000" cy="566738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9832" y="268288"/>
            <a:ext cx="9144000" cy="3639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717" y="4840942"/>
            <a:ext cx="8633883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2CAA834-D8E4-4411-BE04-6AA3D6EDAEC6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18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17" y="4267200"/>
            <a:ext cx="8636000" cy="566738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9832" y="268288"/>
            <a:ext cx="4008968" cy="3639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717" y="4840942"/>
            <a:ext cx="8633883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4470400" y="268289"/>
            <a:ext cx="6269317" cy="177566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4470400" y="2131936"/>
            <a:ext cx="3072384" cy="177566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7667333" y="2131936"/>
            <a:ext cx="3072384" cy="177566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B814616D-F2B1-4595-8481-5181CAFFCB74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881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03A83753-991F-4624-B186-BB8D0BB53A9D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257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1035425"/>
            <a:ext cx="1763060" cy="5090739"/>
          </a:xfrm>
        </p:spPr>
        <p:txBody>
          <a:bodyPr vert="eaVert" anchor="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035425"/>
            <a:ext cx="8026400" cy="51097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1A02EDE2-1B5B-4AD7-A285-7AF6DE6EF7C2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088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14500"/>
            <a:ext cx="5080000" cy="415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4500"/>
            <a:ext cx="5080000" cy="415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r>
              <a:rPr lang="en-US" smtClean="0">
                <a:solidFill>
                  <a:srgbClr val="1782BF">
                    <a:lumMod val="60000"/>
                    <a:lumOff val="40000"/>
                  </a:srgbClr>
                </a:solidFill>
              </a:rPr>
              <a:t>BPS - 5th Ed.</a:t>
            </a: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r>
              <a:rPr lang="en-US" smtClean="0">
                <a:solidFill>
                  <a:srgbClr val="1782BF">
                    <a:lumMod val="60000"/>
                    <a:lumOff val="40000"/>
                  </a:srgbClr>
                </a:solidFill>
              </a:rPr>
              <a:t>Chapter 5</a:t>
            </a: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9494E2B-6AEE-4B97-9EE8-ABE78835A8DA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40670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14500"/>
            <a:ext cx="5080000" cy="415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714500"/>
            <a:ext cx="5080000" cy="2000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67150"/>
            <a:ext cx="5080000" cy="2000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r>
              <a:rPr lang="en-US" smtClean="0">
                <a:solidFill>
                  <a:srgbClr val="1782BF">
                    <a:lumMod val="60000"/>
                    <a:lumOff val="40000"/>
                  </a:srgbClr>
                </a:solidFill>
              </a:rPr>
              <a:t>BPS - 5th Ed.</a:t>
            </a: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r>
              <a:rPr lang="en-US" smtClean="0">
                <a:solidFill>
                  <a:srgbClr val="1782BF">
                    <a:lumMod val="60000"/>
                    <a:lumOff val="40000"/>
                  </a:srgbClr>
                </a:solidFill>
              </a:rPr>
              <a:t>Chapter 5</a:t>
            </a: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3F5A802-C9A8-4EA4-A617-DA9483B89344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52646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/>
          <p:cNvSpPr txBox="1">
            <a:spLocks/>
          </p:cNvSpPr>
          <p:nvPr userDrawn="1"/>
        </p:nvSpPr>
        <p:spPr bwMode="auto">
          <a:xfrm>
            <a:off x="4591051" y="5938838"/>
            <a:ext cx="72771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3779"/>
              </a:buClr>
              <a:buSzPct val="100000"/>
              <a:buFont typeface="Wingdings 2" pitchFamily="-65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3779"/>
                </a:solidFill>
                <a:effectLst/>
                <a:uLnTx/>
                <a:uFillTx/>
                <a:latin typeface="Arial" charset="0"/>
                <a:ea typeface="ＭＳ Ｐゴシック" pitchFamily="-65" charset="-128"/>
                <a:cs typeface="+mn-cs"/>
              </a:rPr>
              <a:t>Lecture Presentation Slides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3779"/>
              </a:buClr>
              <a:buSzPct val="100000"/>
              <a:buFont typeface="Wingdings 2" pitchFamily="-65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3779"/>
                </a:solidFill>
                <a:effectLst/>
                <a:uLnTx/>
                <a:uFillTx/>
                <a:latin typeface="Arial" charset="0"/>
                <a:ea typeface="ＭＳ Ｐゴシック" pitchFamily="-65" charset="-128"/>
                <a:cs typeface="+mn-cs"/>
              </a:rPr>
              <a:t>Macmillan Learning ©</a:t>
            </a:r>
            <a:r>
              <a:rPr kumimoji="0" lang="en-US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3779"/>
                </a:solidFill>
                <a:effectLst/>
                <a:uLnTx/>
                <a:uFillTx/>
                <a:latin typeface="Arial" charset="0"/>
                <a:ea typeface="ＭＳ Ｐゴシック" pitchFamily="-65" charset="-128"/>
                <a:cs typeface="+mn-cs"/>
              </a:rPr>
              <a:t> 2017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3779"/>
              </a:buClr>
              <a:buSzPct val="100000"/>
              <a:buFont typeface="Wingdings 2" pitchFamily="-65" charset="2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73779"/>
              </a:solidFill>
              <a:effectLst/>
              <a:uLnTx/>
              <a:uFillTx/>
              <a:latin typeface="Arial" charset="0"/>
              <a:ea typeface="ＭＳ Ｐゴシック" pitchFamily="-65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" t="28909" b="32979"/>
          <a:stretch/>
        </p:blipFill>
        <p:spPr bwMode="auto">
          <a:xfrm>
            <a:off x="-39562" y="1"/>
            <a:ext cx="12240028" cy="3511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803316" y="3866661"/>
            <a:ext cx="105542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377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  <a:t>Chapter 1: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7377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7377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</a:b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7377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  <a:t>Looking at Data — Distributions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1026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345334" y="6356351"/>
            <a:ext cx="677333" cy="3651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F54D71E7-D7E4-4514-8C63-8A9DC2A0DB59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73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678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345334" y="6356351"/>
            <a:ext cx="677333" cy="3651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F7C852F2-D035-451A-9530-9D526054F1A3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73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940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345334" y="6356351"/>
            <a:ext cx="677333" cy="3651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0CEB0B6E-7827-4DB5-BAFC-68DBC095134C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73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9354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4565" y="914400"/>
            <a:ext cx="8677836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4565" y="2209801"/>
            <a:ext cx="8677836" cy="3916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59833" y="1976718"/>
            <a:ext cx="2194560" cy="462578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345334" y="6356351"/>
            <a:ext cx="677333" cy="3651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BB653A4-DE1C-43B7-805F-F5E9EB9AE7C7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73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46394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401" y="3429000"/>
            <a:ext cx="6621928" cy="1398494"/>
          </a:xfrm>
        </p:spPr>
        <p:txBody>
          <a:bodyPr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6401" y="4824414"/>
            <a:ext cx="6621928" cy="132080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9146BA8-5E63-4FA5-8B65-9533D6C0CE85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302362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472" y="3429001"/>
            <a:ext cx="6621928" cy="1398494"/>
          </a:xfrm>
        </p:spPr>
        <p:txBody>
          <a:bodyPr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472" y="4824414"/>
            <a:ext cx="6621928" cy="132080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59832" y="268288"/>
            <a:ext cx="3962400" cy="4438650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467784" y="6105526"/>
            <a:ext cx="675216" cy="365125"/>
          </a:xfr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79D406C-7CE8-497C-B087-43E6475E1358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736177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992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D85E43D-8AA4-4E91-8471-775CDCC81EB7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54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14400"/>
            <a:ext cx="985113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4132"/>
            <a:ext cx="475488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89412"/>
            <a:ext cx="475488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05855" y="2054132"/>
            <a:ext cx="475488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05855" y="2689412"/>
            <a:ext cx="475488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C185CA9C-3991-4FFF-B711-A9982B2D6AF5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31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2214562"/>
            <a:ext cx="9861551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09599" y="4224973"/>
            <a:ext cx="9861551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60D3C5C-8336-4943-9A2E-3935B17E23BF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112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992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570992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0960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1E822F4-BBFA-444C-918D-409609824515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195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992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570992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0960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60960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8BF90A2-4786-42EE-99B7-4200D984416A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67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826" y="153988"/>
            <a:ext cx="10290412" cy="7740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AED5BF9-BA7E-4DF7-A0EE-26F1EF0B583E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00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95082"/>
            <a:ext cx="4754880" cy="1035424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403" y="990600"/>
            <a:ext cx="475488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1"/>
            <a:ext cx="475488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FF1B681-C320-40A4-A80C-3D59C6B33D7E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525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345334" y="6356351"/>
            <a:ext cx="677333" cy="3651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F7C852F2-D035-451A-9530-9D526054F1A3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73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954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95082"/>
            <a:ext cx="4754880" cy="1035424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403" y="990600"/>
            <a:ext cx="475488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1"/>
            <a:ext cx="475488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FF1B681-C320-40A4-A80C-3D59C6B33D7E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4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95082"/>
            <a:ext cx="4754880" cy="1035424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1"/>
            <a:ext cx="475488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347011" y="990600"/>
            <a:ext cx="5462016" cy="5611813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>
          <a:xfrm>
            <a:off x="215900" y="6124576"/>
            <a:ext cx="2336800" cy="365125"/>
          </a:xfrm>
        </p:spPr>
        <p:txBody>
          <a:bodyPr/>
          <a:lstStyle>
            <a:lvl1pPr algn="l"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232834" y="6356351"/>
            <a:ext cx="5151967" cy="365125"/>
          </a:xfr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5BFB7AB-FFD7-4521-AC0D-053578E0062B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645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17" y="4267200"/>
            <a:ext cx="8636000" cy="566738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9832" y="268288"/>
            <a:ext cx="9144000" cy="3639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717" y="4840942"/>
            <a:ext cx="8633883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2CAA834-D8E4-4411-BE04-6AA3D6EDAEC6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389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17" y="4267200"/>
            <a:ext cx="8636000" cy="566738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9832" y="268288"/>
            <a:ext cx="4008968" cy="3639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717" y="4840942"/>
            <a:ext cx="8633883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4470400" y="268289"/>
            <a:ext cx="6269317" cy="177566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4470400" y="2131936"/>
            <a:ext cx="3072384" cy="177566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7667333" y="2131936"/>
            <a:ext cx="3072384" cy="177566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B814616D-F2B1-4595-8481-5181CAFFCB74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850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03A83753-991F-4624-B186-BB8D0BB53A9D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09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1035425"/>
            <a:ext cx="1763060" cy="5090739"/>
          </a:xfrm>
        </p:spPr>
        <p:txBody>
          <a:bodyPr vert="eaVert" anchor="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035425"/>
            <a:ext cx="8026400" cy="51097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1A02EDE2-1B5B-4AD7-A285-7AF6DE6EF7C2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177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14500"/>
            <a:ext cx="5080000" cy="415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4500"/>
            <a:ext cx="5080000" cy="415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r>
              <a:rPr lang="en-US" smtClean="0">
                <a:solidFill>
                  <a:srgbClr val="1782BF">
                    <a:lumMod val="60000"/>
                    <a:lumOff val="40000"/>
                  </a:srgbClr>
                </a:solidFill>
              </a:rPr>
              <a:t>BPS - 5th Ed.</a:t>
            </a: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r>
              <a:rPr lang="en-US" smtClean="0">
                <a:solidFill>
                  <a:srgbClr val="1782BF">
                    <a:lumMod val="60000"/>
                    <a:lumOff val="40000"/>
                  </a:srgbClr>
                </a:solidFill>
              </a:rPr>
              <a:t>Chapter 5</a:t>
            </a: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9494E2B-6AEE-4B97-9EE8-ABE78835A8DA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379463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14500"/>
            <a:ext cx="5080000" cy="415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714500"/>
            <a:ext cx="5080000" cy="2000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67150"/>
            <a:ext cx="5080000" cy="2000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r>
              <a:rPr lang="en-US" smtClean="0">
                <a:solidFill>
                  <a:srgbClr val="1782BF">
                    <a:lumMod val="60000"/>
                    <a:lumOff val="40000"/>
                  </a:srgbClr>
                </a:solidFill>
              </a:rPr>
              <a:t>BPS - 5th Ed.</a:t>
            </a: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r>
              <a:rPr lang="en-US" smtClean="0">
                <a:solidFill>
                  <a:srgbClr val="1782BF">
                    <a:lumMod val="60000"/>
                    <a:lumOff val="40000"/>
                  </a:srgbClr>
                </a:solidFill>
              </a:rPr>
              <a:t>Chapter 5</a:t>
            </a: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3F5A802-C9A8-4EA4-A617-DA9483B89344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53005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4A32F1-FB2A-4D16-821B-92CCE3DDA12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34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95082"/>
            <a:ext cx="4754880" cy="1035424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1"/>
            <a:ext cx="475488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347011" y="990600"/>
            <a:ext cx="5462016" cy="5611813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>
          <a:xfrm>
            <a:off x="215900" y="6124576"/>
            <a:ext cx="2336800" cy="365125"/>
          </a:xfrm>
        </p:spPr>
        <p:txBody>
          <a:bodyPr/>
          <a:lstStyle>
            <a:lvl1pPr algn="l"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232834" y="6356351"/>
            <a:ext cx="5151967" cy="365125"/>
          </a:xfr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5BFB7AB-FFD7-4521-AC0D-053578E0062B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573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7BC71-CCD4-498A-A4A1-D77EC80A01C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6043588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EB6C1-0381-4861-9718-343E4864274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4961686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D2585-C35A-4F47-A5A7-335DEEF62DA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95775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2F968C-11EE-4D8C-A02E-59D607D2DAC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27373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791447-7ACB-4A63-B1C1-BDA0FB4A748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6097200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7823A1-D647-4F2B-A2DE-5BD01F7489A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245290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C3DE41-B42F-44A4-90AA-91D598320AF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4491161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D99059-36DC-4800-922E-6B1597FE68A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770633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D16EB-0AFE-4B59-AB82-CFB62130736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015962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70F2AC-9A00-492B-B183-142B75F78EC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597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17" y="4267200"/>
            <a:ext cx="8636000" cy="566738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9832" y="268288"/>
            <a:ext cx="9144000" cy="3639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717" y="4840942"/>
            <a:ext cx="8633883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2CAA834-D8E4-4411-BE04-6AA3D6EDAEC6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336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4A32F1-FB2A-4D16-821B-92CCE3DDA12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982447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7BC71-CCD4-498A-A4A1-D77EC80A01C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9360141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EB6C1-0381-4861-9718-343E4864274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691191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D2585-C35A-4F47-A5A7-335DEEF62DA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9381726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2F968C-11EE-4D8C-A02E-59D607D2DAC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97442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791447-7ACB-4A63-B1C1-BDA0FB4A748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7373813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7823A1-D647-4F2B-A2DE-5BD01F7489A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98458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C3DE41-B42F-44A4-90AA-91D598320AF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896098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D99059-36DC-4800-922E-6B1597FE68A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527084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D16EB-0AFE-4B59-AB82-CFB62130736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0596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17" y="4267200"/>
            <a:ext cx="8636000" cy="566738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9832" y="268288"/>
            <a:ext cx="4008968" cy="3639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717" y="4840942"/>
            <a:ext cx="8633883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4470400" y="268289"/>
            <a:ext cx="6269317" cy="177566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4470400" y="2131936"/>
            <a:ext cx="3072384" cy="177566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7667333" y="2131936"/>
            <a:ext cx="3072384" cy="177566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B814616D-F2B1-4595-8481-5181CAFFCB74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335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70F2AC-9A00-492B-B183-142B75F78EC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2821870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/>
          <p:cNvSpPr txBox="1">
            <a:spLocks/>
          </p:cNvSpPr>
          <p:nvPr userDrawn="1"/>
        </p:nvSpPr>
        <p:spPr bwMode="auto">
          <a:xfrm>
            <a:off x="4591051" y="5938838"/>
            <a:ext cx="72771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3779"/>
              </a:buClr>
              <a:buSzPct val="100000"/>
              <a:buFont typeface="Wingdings 2" pitchFamily="-65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3779"/>
                </a:solidFill>
                <a:effectLst/>
                <a:uLnTx/>
                <a:uFillTx/>
                <a:latin typeface="Arial" charset="0"/>
                <a:ea typeface="ＭＳ Ｐゴシック" pitchFamily="-65" charset="-128"/>
                <a:cs typeface="+mn-cs"/>
              </a:rPr>
              <a:t>Lecture Presentation Slides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3779"/>
              </a:buClr>
              <a:buSzPct val="100000"/>
              <a:buFont typeface="Wingdings 2" pitchFamily="-65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3779"/>
                </a:solidFill>
                <a:effectLst/>
                <a:uLnTx/>
                <a:uFillTx/>
                <a:latin typeface="Arial" charset="0"/>
                <a:ea typeface="ＭＳ Ｐゴシック" pitchFamily="-65" charset="-128"/>
                <a:cs typeface="+mn-cs"/>
              </a:rPr>
              <a:t>Macmillan Learning ©</a:t>
            </a:r>
            <a:r>
              <a:rPr kumimoji="0" lang="en-US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3779"/>
                </a:solidFill>
                <a:effectLst/>
                <a:uLnTx/>
                <a:uFillTx/>
                <a:latin typeface="Arial" charset="0"/>
                <a:ea typeface="ＭＳ Ｐゴシック" pitchFamily="-65" charset="-128"/>
                <a:cs typeface="+mn-cs"/>
              </a:rPr>
              <a:t> 2017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3779"/>
              </a:buClr>
              <a:buSzPct val="100000"/>
              <a:buFont typeface="Wingdings 2" pitchFamily="-65" charset="2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73779"/>
              </a:solidFill>
              <a:effectLst/>
              <a:uLnTx/>
              <a:uFillTx/>
              <a:latin typeface="Arial" charset="0"/>
              <a:ea typeface="ＭＳ Ｐゴシック" pitchFamily="-65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" t="28909" b="32979"/>
          <a:stretch/>
        </p:blipFill>
        <p:spPr bwMode="auto">
          <a:xfrm>
            <a:off x="-39562" y="1"/>
            <a:ext cx="12240028" cy="3511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803316" y="3866661"/>
            <a:ext cx="105542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377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  <a:t>Chapter 1: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7377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7377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</a:b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7377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  <a:t>Looking at Data — Distributions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8227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345334" y="6356351"/>
            <a:ext cx="677333" cy="3651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F54D71E7-D7E4-4514-8C63-8A9DC2A0DB59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73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057054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345334" y="6356351"/>
            <a:ext cx="677333" cy="3651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0CEB0B6E-7827-4DB5-BAFC-68DBC095134C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73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084377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4565" y="914400"/>
            <a:ext cx="8677836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4565" y="2209801"/>
            <a:ext cx="8677836" cy="3916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59833" y="1976718"/>
            <a:ext cx="2194560" cy="462578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345334" y="6356351"/>
            <a:ext cx="677333" cy="3651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BB653A4-DE1C-43B7-805F-F5E9EB9AE7C7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73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077478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401" y="3429000"/>
            <a:ext cx="6621928" cy="1398494"/>
          </a:xfrm>
        </p:spPr>
        <p:txBody>
          <a:bodyPr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6401" y="4824414"/>
            <a:ext cx="6621928" cy="132080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9146BA8-5E63-4FA5-8B65-9533D6C0CE85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161881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472" y="3429001"/>
            <a:ext cx="6621928" cy="1398494"/>
          </a:xfrm>
        </p:spPr>
        <p:txBody>
          <a:bodyPr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472" y="4824414"/>
            <a:ext cx="6621928" cy="132080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59832" y="268288"/>
            <a:ext cx="3962400" cy="4438650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467784" y="6105526"/>
            <a:ext cx="675216" cy="365125"/>
          </a:xfr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79D406C-7CE8-497C-B087-43E6475E1358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71336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992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D85E43D-8AA4-4E91-8471-775CDCC81EB7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074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14400"/>
            <a:ext cx="985113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4132"/>
            <a:ext cx="475488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89412"/>
            <a:ext cx="475488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05855" y="2054132"/>
            <a:ext cx="475488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05855" y="2689412"/>
            <a:ext cx="475488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C185CA9C-3991-4FFF-B711-A9982B2D6AF5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984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2214562"/>
            <a:ext cx="9861551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09599" y="4224973"/>
            <a:ext cx="9861551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60D3C5C-8336-4943-9A2E-3935B17E23BF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652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03A83753-991F-4624-B186-BB8D0BB53A9D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454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992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570992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0960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1E822F4-BBFA-444C-918D-409609824515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318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992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570992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0960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60960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8BF90A2-4786-42EE-99B7-4200D984416A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46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826" y="153988"/>
            <a:ext cx="10290412" cy="7740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AED5BF9-BA7E-4DF7-A0EE-26F1EF0B583E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106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345334" y="6356351"/>
            <a:ext cx="677333" cy="3651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F7C852F2-D035-451A-9530-9D526054F1A3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73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826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95082"/>
            <a:ext cx="4754880" cy="1035424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403" y="990600"/>
            <a:ext cx="475488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1"/>
            <a:ext cx="475488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FF1B681-C320-40A4-A80C-3D59C6B33D7E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55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95082"/>
            <a:ext cx="4754880" cy="1035424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1"/>
            <a:ext cx="475488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347011" y="990600"/>
            <a:ext cx="5462016" cy="5611813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>
          <a:xfrm>
            <a:off x="215900" y="6124576"/>
            <a:ext cx="2336800" cy="365125"/>
          </a:xfrm>
        </p:spPr>
        <p:txBody>
          <a:bodyPr/>
          <a:lstStyle>
            <a:lvl1pPr algn="l"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232834" y="6356351"/>
            <a:ext cx="5151967" cy="365125"/>
          </a:xfr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5BFB7AB-FFD7-4521-AC0D-053578E0062B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654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17" y="4267200"/>
            <a:ext cx="8636000" cy="566738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9832" y="268288"/>
            <a:ext cx="9144000" cy="3639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717" y="4840942"/>
            <a:ext cx="8633883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2CAA834-D8E4-4411-BE04-6AA3D6EDAEC6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088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17" y="4267200"/>
            <a:ext cx="8636000" cy="566738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9832" y="268288"/>
            <a:ext cx="4008968" cy="3639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717" y="4840942"/>
            <a:ext cx="8633883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4470400" y="268289"/>
            <a:ext cx="6269317" cy="177566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4470400" y="2131936"/>
            <a:ext cx="3072384" cy="177566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7667333" y="2131936"/>
            <a:ext cx="3072384" cy="177566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B814616D-F2B1-4595-8481-5181CAFFCB74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053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03A83753-991F-4624-B186-BB8D0BB53A9D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08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1035425"/>
            <a:ext cx="1763060" cy="5090739"/>
          </a:xfrm>
        </p:spPr>
        <p:txBody>
          <a:bodyPr vert="eaVert" anchor="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035425"/>
            <a:ext cx="8026400" cy="51097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1A02EDE2-1B5B-4AD7-A285-7AF6DE6EF7C2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55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1035425"/>
            <a:ext cx="1763060" cy="5090739"/>
          </a:xfrm>
        </p:spPr>
        <p:txBody>
          <a:bodyPr vert="eaVert" anchor="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035425"/>
            <a:ext cx="8026400" cy="51097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1A02EDE2-1B5B-4AD7-A285-7AF6DE6EF7C2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110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14500"/>
            <a:ext cx="5080000" cy="415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4500"/>
            <a:ext cx="5080000" cy="415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r>
              <a:rPr lang="en-US" smtClean="0">
                <a:solidFill>
                  <a:srgbClr val="1782BF">
                    <a:lumMod val="60000"/>
                    <a:lumOff val="40000"/>
                  </a:srgbClr>
                </a:solidFill>
              </a:rPr>
              <a:t>BPS - 5th Ed.</a:t>
            </a: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r>
              <a:rPr lang="en-US" smtClean="0">
                <a:solidFill>
                  <a:srgbClr val="1782BF">
                    <a:lumMod val="60000"/>
                    <a:lumOff val="40000"/>
                  </a:srgbClr>
                </a:solidFill>
              </a:rPr>
              <a:t>Chapter 5</a:t>
            </a: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9494E2B-6AEE-4B97-9EE8-ABE78835A8DA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48652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14500"/>
            <a:ext cx="5080000" cy="415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714500"/>
            <a:ext cx="5080000" cy="2000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67150"/>
            <a:ext cx="5080000" cy="2000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r>
              <a:rPr lang="en-US" smtClean="0">
                <a:solidFill>
                  <a:srgbClr val="1782BF">
                    <a:lumMod val="60000"/>
                    <a:lumOff val="40000"/>
                  </a:srgbClr>
                </a:solidFill>
              </a:rPr>
              <a:t>BPS - 5th Ed.</a:t>
            </a: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r>
              <a:rPr lang="en-US" smtClean="0">
                <a:solidFill>
                  <a:srgbClr val="1782BF">
                    <a:lumMod val="60000"/>
                    <a:lumOff val="40000"/>
                  </a:srgbClr>
                </a:solidFill>
              </a:rPr>
              <a:t>Chapter 5</a:t>
            </a: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3F5A802-C9A8-4EA4-A617-DA9483B89344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657935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/>
          <p:cNvSpPr txBox="1">
            <a:spLocks/>
          </p:cNvSpPr>
          <p:nvPr userDrawn="1"/>
        </p:nvSpPr>
        <p:spPr bwMode="auto">
          <a:xfrm>
            <a:off x="4591051" y="5938838"/>
            <a:ext cx="72771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3779"/>
              </a:buClr>
              <a:buSzPct val="100000"/>
              <a:buFont typeface="Wingdings 2" pitchFamily="-65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3779"/>
                </a:solidFill>
                <a:effectLst/>
                <a:uLnTx/>
                <a:uFillTx/>
                <a:latin typeface="Arial" charset="0"/>
                <a:ea typeface="ＭＳ Ｐゴシック" pitchFamily="-65" charset="-128"/>
                <a:cs typeface="+mn-cs"/>
              </a:rPr>
              <a:t>Lecture Presentation Slides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3779"/>
              </a:buClr>
              <a:buSzPct val="100000"/>
              <a:buFont typeface="Wingdings 2" pitchFamily="-65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3779"/>
                </a:solidFill>
                <a:effectLst/>
                <a:uLnTx/>
                <a:uFillTx/>
                <a:latin typeface="Arial" charset="0"/>
                <a:ea typeface="ＭＳ Ｐゴシック" pitchFamily="-65" charset="-128"/>
                <a:cs typeface="+mn-cs"/>
              </a:rPr>
              <a:t>Macmillan Learning ©</a:t>
            </a:r>
            <a:r>
              <a:rPr kumimoji="0" lang="en-US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3779"/>
                </a:solidFill>
                <a:effectLst/>
                <a:uLnTx/>
                <a:uFillTx/>
                <a:latin typeface="Arial" charset="0"/>
                <a:ea typeface="ＭＳ Ｐゴシック" pitchFamily="-65" charset="-128"/>
                <a:cs typeface="+mn-cs"/>
              </a:rPr>
              <a:t> 2017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3779"/>
              </a:buClr>
              <a:buSzPct val="100000"/>
              <a:buFont typeface="Wingdings 2" pitchFamily="-65" charset="2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73779"/>
              </a:solidFill>
              <a:effectLst/>
              <a:uLnTx/>
              <a:uFillTx/>
              <a:latin typeface="Arial" charset="0"/>
              <a:ea typeface="ＭＳ Ｐゴシック" pitchFamily="-65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" t="28909" b="32979"/>
          <a:stretch/>
        </p:blipFill>
        <p:spPr bwMode="auto">
          <a:xfrm>
            <a:off x="-39562" y="1"/>
            <a:ext cx="12240028" cy="3511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803316" y="3866661"/>
            <a:ext cx="105542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377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  <a:t>Chapter 1: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7377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7377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</a:b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7377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  <a:t>Looking at Data — Distributions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232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345334" y="6356351"/>
            <a:ext cx="677333" cy="3651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F54D71E7-D7E4-4514-8C63-8A9DC2A0DB59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73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141588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345334" y="6356351"/>
            <a:ext cx="677333" cy="3651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0CEB0B6E-7827-4DB5-BAFC-68DBC095134C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73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418478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4565" y="914400"/>
            <a:ext cx="8677836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4565" y="2209801"/>
            <a:ext cx="8677836" cy="3916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59833" y="1976718"/>
            <a:ext cx="2194560" cy="462578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345334" y="6356351"/>
            <a:ext cx="677333" cy="3651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BB653A4-DE1C-43B7-805F-F5E9EB9AE7C7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73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738024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401" y="3429000"/>
            <a:ext cx="6621928" cy="1398494"/>
          </a:xfrm>
        </p:spPr>
        <p:txBody>
          <a:bodyPr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6401" y="4824414"/>
            <a:ext cx="6621928" cy="132080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9146BA8-5E63-4FA5-8B65-9533D6C0CE85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781862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472" y="3429001"/>
            <a:ext cx="6621928" cy="1398494"/>
          </a:xfrm>
        </p:spPr>
        <p:txBody>
          <a:bodyPr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472" y="4824414"/>
            <a:ext cx="6621928" cy="132080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59832" y="268288"/>
            <a:ext cx="3962400" cy="4438650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467784" y="6105526"/>
            <a:ext cx="675216" cy="365125"/>
          </a:xfr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79D406C-7CE8-497C-B087-43E6475E1358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630332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992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D85E43D-8AA4-4E91-8471-775CDCC81EB7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28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14400"/>
            <a:ext cx="985113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4132"/>
            <a:ext cx="475488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89412"/>
            <a:ext cx="475488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05855" y="2054132"/>
            <a:ext cx="475488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05855" y="2689412"/>
            <a:ext cx="475488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C185CA9C-3991-4FFF-B711-A9982B2D6AF5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934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345334" y="6356351"/>
            <a:ext cx="677333" cy="3651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F54D71E7-D7E4-4514-8C63-8A9DC2A0DB59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73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953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14500"/>
            <a:ext cx="5080000" cy="415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4500"/>
            <a:ext cx="5080000" cy="415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r>
              <a:rPr lang="en-US" smtClean="0">
                <a:solidFill>
                  <a:srgbClr val="1782BF">
                    <a:lumMod val="60000"/>
                    <a:lumOff val="40000"/>
                  </a:srgbClr>
                </a:solidFill>
              </a:rPr>
              <a:t>BPS - 5th Ed.</a:t>
            </a: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r>
              <a:rPr lang="en-US" smtClean="0">
                <a:solidFill>
                  <a:srgbClr val="1782BF">
                    <a:lumMod val="60000"/>
                    <a:lumOff val="40000"/>
                  </a:srgbClr>
                </a:solidFill>
              </a:rPr>
              <a:t>Chapter 5</a:t>
            </a: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9494E2B-6AEE-4B97-9EE8-ABE78835A8DA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673899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2214562"/>
            <a:ext cx="9861551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09599" y="4224973"/>
            <a:ext cx="9861551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60D3C5C-8336-4943-9A2E-3935B17E23BF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11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992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570992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0960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1E822F4-BBFA-444C-918D-409609824515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379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992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570992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0960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60960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8BF90A2-4786-42EE-99B7-4200D984416A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66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826" y="153988"/>
            <a:ext cx="10290412" cy="7740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AED5BF9-BA7E-4DF7-A0EE-26F1EF0B583E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483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345334" y="6356351"/>
            <a:ext cx="677333" cy="3651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F7C852F2-D035-451A-9530-9D526054F1A3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73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302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95082"/>
            <a:ext cx="4754880" cy="1035424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403" y="990600"/>
            <a:ext cx="475488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1"/>
            <a:ext cx="475488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FF1B681-C320-40A4-A80C-3D59C6B33D7E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445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95082"/>
            <a:ext cx="4754880" cy="1035424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1"/>
            <a:ext cx="475488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347011" y="990600"/>
            <a:ext cx="5462016" cy="5611813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>
          <a:xfrm>
            <a:off x="215900" y="6124576"/>
            <a:ext cx="2336800" cy="365125"/>
          </a:xfrm>
        </p:spPr>
        <p:txBody>
          <a:bodyPr/>
          <a:lstStyle>
            <a:lvl1pPr algn="l"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232834" y="6356351"/>
            <a:ext cx="5151967" cy="365125"/>
          </a:xfr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5BFB7AB-FFD7-4521-AC0D-053578E0062B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075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17" y="4267200"/>
            <a:ext cx="8636000" cy="566738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9832" y="268288"/>
            <a:ext cx="9144000" cy="3639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717" y="4840942"/>
            <a:ext cx="8633883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2CAA834-D8E4-4411-BE04-6AA3D6EDAEC6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157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17" y="4267200"/>
            <a:ext cx="8636000" cy="566738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9832" y="268288"/>
            <a:ext cx="4008968" cy="3639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717" y="4840942"/>
            <a:ext cx="8633883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4470400" y="268289"/>
            <a:ext cx="6269317" cy="177566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4470400" y="2131936"/>
            <a:ext cx="3072384" cy="177566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7667333" y="2131936"/>
            <a:ext cx="3072384" cy="177566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B814616D-F2B1-4595-8481-5181CAFFCB74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61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03A83753-991F-4624-B186-BB8D0BB53A9D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384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14500"/>
            <a:ext cx="5080000" cy="415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714500"/>
            <a:ext cx="5080000" cy="2000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67150"/>
            <a:ext cx="5080000" cy="2000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r>
              <a:rPr lang="en-US" smtClean="0">
                <a:solidFill>
                  <a:srgbClr val="1782BF">
                    <a:lumMod val="60000"/>
                    <a:lumOff val="40000"/>
                  </a:srgbClr>
                </a:solidFill>
              </a:rPr>
              <a:t>BPS - 5th Ed.</a:t>
            </a: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r>
              <a:rPr lang="en-US" smtClean="0">
                <a:solidFill>
                  <a:srgbClr val="1782BF">
                    <a:lumMod val="60000"/>
                    <a:lumOff val="40000"/>
                  </a:srgbClr>
                </a:solidFill>
              </a:rPr>
              <a:t>Chapter 5</a:t>
            </a: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3F5A802-C9A8-4EA4-A617-DA9483B89344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2599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1035425"/>
            <a:ext cx="1763060" cy="5090739"/>
          </a:xfrm>
        </p:spPr>
        <p:txBody>
          <a:bodyPr vert="eaVert" anchor="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035425"/>
            <a:ext cx="8026400" cy="51097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1A02EDE2-1B5B-4AD7-A285-7AF6DE6EF7C2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836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14500"/>
            <a:ext cx="5080000" cy="415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4500"/>
            <a:ext cx="5080000" cy="415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r>
              <a:rPr lang="en-US" smtClean="0">
                <a:solidFill>
                  <a:srgbClr val="1782BF">
                    <a:lumMod val="60000"/>
                    <a:lumOff val="40000"/>
                  </a:srgbClr>
                </a:solidFill>
              </a:rPr>
              <a:t>BPS - 5th Ed.</a:t>
            </a: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r>
              <a:rPr lang="en-US" smtClean="0">
                <a:solidFill>
                  <a:srgbClr val="1782BF">
                    <a:lumMod val="60000"/>
                    <a:lumOff val="40000"/>
                  </a:srgbClr>
                </a:solidFill>
              </a:rPr>
              <a:t>Chapter 5</a:t>
            </a: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9494E2B-6AEE-4B97-9EE8-ABE78835A8DA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349402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14500"/>
            <a:ext cx="5080000" cy="415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714500"/>
            <a:ext cx="5080000" cy="2000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67150"/>
            <a:ext cx="5080000" cy="2000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r>
              <a:rPr lang="en-US" smtClean="0">
                <a:solidFill>
                  <a:srgbClr val="1782BF">
                    <a:lumMod val="60000"/>
                    <a:lumOff val="40000"/>
                  </a:srgbClr>
                </a:solidFill>
              </a:rPr>
              <a:t>BPS - 5th Ed.</a:t>
            </a: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r>
              <a:rPr lang="en-US" smtClean="0">
                <a:solidFill>
                  <a:srgbClr val="1782BF">
                    <a:lumMod val="60000"/>
                    <a:lumOff val="40000"/>
                  </a:srgbClr>
                </a:solidFill>
              </a:rPr>
              <a:t>Chapter 5</a:t>
            </a: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3F5A802-C9A8-4EA4-A617-DA9483B89344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792172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/>
          <p:cNvSpPr txBox="1">
            <a:spLocks/>
          </p:cNvSpPr>
          <p:nvPr userDrawn="1"/>
        </p:nvSpPr>
        <p:spPr bwMode="auto">
          <a:xfrm>
            <a:off x="4591051" y="5938838"/>
            <a:ext cx="72771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3779"/>
              </a:buClr>
              <a:buSzPct val="100000"/>
              <a:buFont typeface="Wingdings 2" pitchFamily="-65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3779"/>
                </a:solidFill>
                <a:effectLst/>
                <a:uLnTx/>
                <a:uFillTx/>
                <a:latin typeface="Arial" charset="0"/>
                <a:ea typeface="ＭＳ Ｐゴシック" pitchFamily="-65" charset="-128"/>
                <a:cs typeface="+mn-cs"/>
              </a:rPr>
              <a:t>Lecture Presentation Slides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3779"/>
              </a:buClr>
              <a:buSzPct val="100000"/>
              <a:buFont typeface="Wingdings 2" pitchFamily="-65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3779"/>
                </a:solidFill>
                <a:effectLst/>
                <a:uLnTx/>
                <a:uFillTx/>
                <a:latin typeface="Arial" charset="0"/>
                <a:ea typeface="ＭＳ Ｐゴシック" pitchFamily="-65" charset="-128"/>
                <a:cs typeface="+mn-cs"/>
              </a:rPr>
              <a:t>Macmillan Learning ©</a:t>
            </a:r>
            <a:r>
              <a:rPr kumimoji="0" lang="en-US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3779"/>
                </a:solidFill>
                <a:effectLst/>
                <a:uLnTx/>
                <a:uFillTx/>
                <a:latin typeface="Arial" charset="0"/>
                <a:ea typeface="ＭＳ Ｐゴシック" pitchFamily="-65" charset="-128"/>
                <a:cs typeface="+mn-cs"/>
              </a:rPr>
              <a:t> 2017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3779"/>
              </a:buClr>
              <a:buSzPct val="100000"/>
              <a:buFont typeface="Wingdings 2" pitchFamily="-65" charset="2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73779"/>
              </a:solidFill>
              <a:effectLst/>
              <a:uLnTx/>
              <a:uFillTx/>
              <a:latin typeface="Arial" charset="0"/>
              <a:ea typeface="ＭＳ Ｐゴシック" pitchFamily="-65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" t="28909" b="32979"/>
          <a:stretch/>
        </p:blipFill>
        <p:spPr bwMode="auto">
          <a:xfrm>
            <a:off x="-39562" y="1"/>
            <a:ext cx="12240028" cy="3511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803316" y="3866661"/>
            <a:ext cx="105542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377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  <a:t>Chapter 1: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7377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7377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</a:b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7377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  <a:t>Looking at Data — Distributions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72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345334" y="6356351"/>
            <a:ext cx="677333" cy="3651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F54D71E7-D7E4-4514-8C63-8A9DC2A0DB59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73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691220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345334" y="6356351"/>
            <a:ext cx="677333" cy="3651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0CEB0B6E-7827-4DB5-BAFC-68DBC095134C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73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861531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4565" y="914400"/>
            <a:ext cx="8677836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4565" y="2209801"/>
            <a:ext cx="8677836" cy="3916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59833" y="1976718"/>
            <a:ext cx="2194560" cy="462578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345334" y="6356351"/>
            <a:ext cx="677333" cy="3651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BB653A4-DE1C-43B7-805F-F5E9EB9AE7C7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73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379518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401" y="3429000"/>
            <a:ext cx="6621928" cy="1398494"/>
          </a:xfrm>
        </p:spPr>
        <p:txBody>
          <a:bodyPr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6401" y="4824414"/>
            <a:ext cx="6621928" cy="132080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9146BA8-5E63-4FA5-8B65-9533D6C0CE85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23804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472" y="3429001"/>
            <a:ext cx="6621928" cy="1398494"/>
          </a:xfrm>
        </p:spPr>
        <p:txBody>
          <a:bodyPr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472" y="4824414"/>
            <a:ext cx="6621928" cy="132080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59832" y="268288"/>
            <a:ext cx="3962400" cy="4438650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467784" y="6105526"/>
            <a:ext cx="675216" cy="365125"/>
          </a:xfr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79D406C-7CE8-497C-B087-43E6475E1358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537604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992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D85E43D-8AA4-4E91-8471-775CDCC81EB7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428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/>
          <p:cNvSpPr txBox="1">
            <a:spLocks/>
          </p:cNvSpPr>
          <p:nvPr userDrawn="1"/>
        </p:nvSpPr>
        <p:spPr bwMode="auto">
          <a:xfrm>
            <a:off x="4591051" y="5938838"/>
            <a:ext cx="72771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3779"/>
              </a:buClr>
              <a:buSzPct val="100000"/>
              <a:buFont typeface="Wingdings 2" pitchFamily="-65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3779"/>
                </a:solidFill>
                <a:effectLst/>
                <a:uLnTx/>
                <a:uFillTx/>
                <a:latin typeface="Arial" charset="0"/>
                <a:ea typeface="ＭＳ Ｐゴシック" pitchFamily="-65" charset="-128"/>
                <a:cs typeface="+mn-cs"/>
              </a:rPr>
              <a:t>Lecture Presentation Slides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3779"/>
              </a:buClr>
              <a:buSzPct val="100000"/>
              <a:buFont typeface="Wingdings 2" pitchFamily="-65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3779"/>
                </a:solidFill>
                <a:effectLst/>
                <a:uLnTx/>
                <a:uFillTx/>
                <a:latin typeface="Arial" charset="0"/>
                <a:ea typeface="ＭＳ Ｐゴシック" pitchFamily="-65" charset="-128"/>
                <a:cs typeface="+mn-cs"/>
              </a:rPr>
              <a:t>Macmillan Learning ©</a:t>
            </a:r>
            <a:r>
              <a:rPr kumimoji="0" lang="en-US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3779"/>
                </a:solidFill>
                <a:effectLst/>
                <a:uLnTx/>
                <a:uFillTx/>
                <a:latin typeface="Arial" charset="0"/>
                <a:ea typeface="ＭＳ Ｐゴシック" pitchFamily="-65" charset="-128"/>
                <a:cs typeface="+mn-cs"/>
              </a:rPr>
              <a:t> 2017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3779"/>
              </a:buClr>
              <a:buSzPct val="100000"/>
              <a:buFont typeface="Wingdings 2" pitchFamily="-65" charset="2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73779"/>
              </a:solidFill>
              <a:effectLst/>
              <a:uLnTx/>
              <a:uFillTx/>
              <a:latin typeface="Arial" charset="0"/>
              <a:ea typeface="ＭＳ Ｐゴシック" pitchFamily="-65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" t="28909" b="32979"/>
          <a:stretch/>
        </p:blipFill>
        <p:spPr bwMode="auto">
          <a:xfrm>
            <a:off x="-39562" y="1"/>
            <a:ext cx="12240028" cy="3511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803316" y="3866661"/>
            <a:ext cx="105542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377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  <a:t>Chapter 1: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7377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7377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</a:b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7377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  <a:t>Looking at Data — Distributions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128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14400"/>
            <a:ext cx="985113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4132"/>
            <a:ext cx="475488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89412"/>
            <a:ext cx="475488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05855" y="2054132"/>
            <a:ext cx="475488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05855" y="2689412"/>
            <a:ext cx="475488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C185CA9C-3991-4FFF-B711-A9982B2D6AF5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922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2214562"/>
            <a:ext cx="9861551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09599" y="4224973"/>
            <a:ext cx="9861551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60D3C5C-8336-4943-9A2E-3935B17E23BF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058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992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570992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0960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1E822F4-BBFA-444C-918D-409609824515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99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992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570992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0960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60960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8BF90A2-4786-42EE-99B7-4200D984416A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493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826" y="153988"/>
            <a:ext cx="10290412" cy="7740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AED5BF9-BA7E-4DF7-A0EE-26F1EF0B583E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392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345334" y="6356351"/>
            <a:ext cx="677333" cy="3651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F7C852F2-D035-451A-9530-9D526054F1A3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73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562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95082"/>
            <a:ext cx="4754880" cy="1035424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403" y="990600"/>
            <a:ext cx="475488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1"/>
            <a:ext cx="475488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FF1B681-C320-40A4-A80C-3D59C6B33D7E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763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95082"/>
            <a:ext cx="4754880" cy="1035424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1"/>
            <a:ext cx="475488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347011" y="990600"/>
            <a:ext cx="5462016" cy="5611813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>
          <a:xfrm>
            <a:off x="215900" y="6124576"/>
            <a:ext cx="2336800" cy="365125"/>
          </a:xfrm>
        </p:spPr>
        <p:txBody>
          <a:bodyPr/>
          <a:lstStyle>
            <a:lvl1pPr algn="l"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232834" y="6356351"/>
            <a:ext cx="5151967" cy="365125"/>
          </a:xfr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5BFB7AB-FFD7-4521-AC0D-053578E0062B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781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17" y="4267200"/>
            <a:ext cx="8636000" cy="566738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9832" y="268288"/>
            <a:ext cx="9144000" cy="3639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717" y="4840942"/>
            <a:ext cx="8633883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2CAA834-D8E4-4411-BE04-6AA3D6EDAEC6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66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17" y="4267200"/>
            <a:ext cx="8636000" cy="566738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9832" y="268288"/>
            <a:ext cx="4008968" cy="3639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717" y="4840942"/>
            <a:ext cx="8633883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4470400" y="268289"/>
            <a:ext cx="6269317" cy="177566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4470400" y="2131936"/>
            <a:ext cx="3072384" cy="177566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7667333" y="2131936"/>
            <a:ext cx="3072384" cy="177566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B814616D-F2B1-4595-8481-5181CAFFCB74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255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345334" y="6356351"/>
            <a:ext cx="677333" cy="3651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F54D71E7-D7E4-4514-8C63-8A9DC2A0DB59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73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764744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03A83753-991F-4624-B186-BB8D0BB53A9D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372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1035425"/>
            <a:ext cx="1763060" cy="5090739"/>
          </a:xfrm>
        </p:spPr>
        <p:txBody>
          <a:bodyPr vert="eaVert" anchor="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035425"/>
            <a:ext cx="8026400" cy="51097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1A02EDE2-1B5B-4AD7-A285-7AF6DE6EF7C2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07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14500"/>
            <a:ext cx="5080000" cy="415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4500"/>
            <a:ext cx="5080000" cy="415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r>
              <a:rPr lang="en-US" smtClean="0">
                <a:solidFill>
                  <a:srgbClr val="1782BF">
                    <a:lumMod val="60000"/>
                    <a:lumOff val="40000"/>
                  </a:srgbClr>
                </a:solidFill>
              </a:rPr>
              <a:t>BPS - 5th Ed.</a:t>
            </a: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r>
              <a:rPr lang="en-US" smtClean="0">
                <a:solidFill>
                  <a:srgbClr val="1782BF">
                    <a:lumMod val="60000"/>
                    <a:lumOff val="40000"/>
                  </a:srgbClr>
                </a:solidFill>
              </a:rPr>
              <a:t>Chapter 5</a:t>
            </a: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9494E2B-6AEE-4B97-9EE8-ABE78835A8DA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270412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14500"/>
            <a:ext cx="5080000" cy="415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714500"/>
            <a:ext cx="5080000" cy="2000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67150"/>
            <a:ext cx="5080000" cy="2000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r>
              <a:rPr lang="en-US" smtClean="0">
                <a:solidFill>
                  <a:srgbClr val="1782BF">
                    <a:lumMod val="60000"/>
                    <a:lumOff val="40000"/>
                  </a:srgbClr>
                </a:solidFill>
              </a:rPr>
              <a:t>BPS - 5th Ed.</a:t>
            </a: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r>
              <a:rPr lang="en-US" smtClean="0">
                <a:solidFill>
                  <a:srgbClr val="1782BF">
                    <a:lumMod val="60000"/>
                    <a:lumOff val="40000"/>
                  </a:srgbClr>
                </a:solidFill>
              </a:rPr>
              <a:t>Chapter 5</a:t>
            </a: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3F5A802-C9A8-4EA4-A617-DA9483B89344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072244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/>
          <p:cNvSpPr txBox="1">
            <a:spLocks/>
          </p:cNvSpPr>
          <p:nvPr userDrawn="1"/>
        </p:nvSpPr>
        <p:spPr bwMode="auto">
          <a:xfrm>
            <a:off x="4591051" y="5938838"/>
            <a:ext cx="72771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3779"/>
              </a:buClr>
              <a:buSzPct val="100000"/>
              <a:buFont typeface="Wingdings 2" pitchFamily="-65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3779"/>
                </a:solidFill>
                <a:effectLst/>
                <a:uLnTx/>
                <a:uFillTx/>
                <a:latin typeface="Arial" charset="0"/>
                <a:ea typeface="ＭＳ Ｐゴシック" pitchFamily="-65" charset="-128"/>
                <a:cs typeface="+mn-cs"/>
              </a:rPr>
              <a:t>Lecture Presentation Slides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3779"/>
              </a:buClr>
              <a:buSzPct val="100000"/>
              <a:buFont typeface="Wingdings 2" pitchFamily="-65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3779"/>
                </a:solidFill>
                <a:effectLst/>
                <a:uLnTx/>
                <a:uFillTx/>
                <a:latin typeface="Arial" charset="0"/>
                <a:ea typeface="ＭＳ Ｐゴシック" pitchFamily="-65" charset="-128"/>
                <a:cs typeface="+mn-cs"/>
              </a:rPr>
              <a:t>Macmillan Learning ©</a:t>
            </a:r>
            <a:r>
              <a:rPr kumimoji="0" lang="en-US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3779"/>
                </a:solidFill>
                <a:effectLst/>
                <a:uLnTx/>
                <a:uFillTx/>
                <a:latin typeface="Arial" charset="0"/>
                <a:ea typeface="ＭＳ Ｐゴシック" pitchFamily="-65" charset="-128"/>
                <a:cs typeface="+mn-cs"/>
              </a:rPr>
              <a:t> 2017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3779"/>
              </a:buClr>
              <a:buSzPct val="100000"/>
              <a:buFont typeface="Wingdings 2" pitchFamily="-65" charset="2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73779"/>
              </a:solidFill>
              <a:effectLst/>
              <a:uLnTx/>
              <a:uFillTx/>
              <a:latin typeface="Arial" charset="0"/>
              <a:ea typeface="ＭＳ Ｐゴシック" pitchFamily="-65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" t="28909" b="32979"/>
          <a:stretch/>
        </p:blipFill>
        <p:spPr bwMode="auto">
          <a:xfrm>
            <a:off x="-39562" y="1"/>
            <a:ext cx="12240028" cy="3511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803316" y="3866661"/>
            <a:ext cx="105542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377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  <a:t>Chapter 1: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7377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7377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</a:b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7377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  <a:t>Looking at Data — Distributions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819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345334" y="6356351"/>
            <a:ext cx="677333" cy="3651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F54D71E7-D7E4-4514-8C63-8A9DC2A0DB59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73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089233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345334" y="6356351"/>
            <a:ext cx="677333" cy="3651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0CEB0B6E-7827-4DB5-BAFC-68DBC095134C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73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944236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4565" y="914400"/>
            <a:ext cx="8677836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4565" y="2209801"/>
            <a:ext cx="8677836" cy="3916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59833" y="1976718"/>
            <a:ext cx="2194560" cy="462578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345334" y="6356351"/>
            <a:ext cx="677333" cy="3651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BB653A4-DE1C-43B7-805F-F5E9EB9AE7C7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73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579362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401" y="3429000"/>
            <a:ext cx="6621928" cy="1398494"/>
          </a:xfrm>
        </p:spPr>
        <p:txBody>
          <a:bodyPr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6401" y="4824414"/>
            <a:ext cx="6621928" cy="132080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9146BA8-5E63-4FA5-8B65-9533D6C0CE85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358898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472" y="3429001"/>
            <a:ext cx="6621928" cy="1398494"/>
          </a:xfrm>
        </p:spPr>
        <p:txBody>
          <a:bodyPr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472" y="4824414"/>
            <a:ext cx="6621928" cy="132080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59832" y="268288"/>
            <a:ext cx="3962400" cy="4438650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467784" y="6105526"/>
            <a:ext cx="675216" cy="365125"/>
          </a:xfr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79D406C-7CE8-497C-B087-43E6475E1358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7796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345334" y="6356351"/>
            <a:ext cx="677333" cy="3651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0CEB0B6E-7827-4DB5-BAFC-68DBC095134C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73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086733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992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D85E43D-8AA4-4E91-8471-775CDCC81EB7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78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14400"/>
            <a:ext cx="985113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4132"/>
            <a:ext cx="475488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89412"/>
            <a:ext cx="475488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05855" y="2054132"/>
            <a:ext cx="475488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05855" y="2689412"/>
            <a:ext cx="475488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C185CA9C-3991-4FFF-B711-A9982B2D6AF5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006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2214562"/>
            <a:ext cx="9861551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09599" y="4224973"/>
            <a:ext cx="9861551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60D3C5C-8336-4943-9A2E-3935B17E23BF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21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992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570992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0960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1E822F4-BBFA-444C-918D-409609824515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293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992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570992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0960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60960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8BF90A2-4786-42EE-99B7-4200D984416A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982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826" y="153988"/>
            <a:ext cx="10290412" cy="7740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AED5BF9-BA7E-4DF7-A0EE-26F1EF0B583E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992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345334" y="6356351"/>
            <a:ext cx="677333" cy="3651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F7C852F2-D035-451A-9530-9D526054F1A3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73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763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95082"/>
            <a:ext cx="4754880" cy="1035424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403" y="990600"/>
            <a:ext cx="475488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1"/>
            <a:ext cx="475488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FF1B681-C320-40A4-A80C-3D59C6B33D7E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345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95082"/>
            <a:ext cx="4754880" cy="1035424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1"/>
            <a:ext cx="475488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347011" y="990600"/>
            <a:ext cx="5462016" cy="5611813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>
          <a:xfrm>
            <a:off x="215900" y="6124576"/>
            <a:ext cx="2336800" cy="365125"/>
          </a:xfrm>
        </p:spPr>
        <p:txBody>
          <a:bodyPr/>
          <a:lstStyle>
            <a:lvl1pPr algn="l"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232834" y="6356351"/>
            <a:ext cx="5151967" cy="365125"/>
          </a:xfr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5BFB7AB-FFD7-4521-AC0D-053578E0062B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2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17" y="4267200"/>
            <a:ext cx="8636000" cy="566738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9832" y="268288"/>
            <a:ext cx="9144000" cy="3639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717" y="4840942"/>
            <a:ext cx="8633883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2CAA834-D8E4-4411-BE04-6AA3D6EDAEC6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4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4565" y="914400"/>
            <a:ext cx="8677836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4565" y="2209801"/>
            <a:ext cx="8677836" cy="3916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59833" y="1976718"/>
            <a:ext cx="2194560" cy="462578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345334" y="6356351"/>
            <a:ext cx="677333" cy="3651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BB653A4-DE1C-43B7-805F-F5E9EB9AE7C7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73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508574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17" y="4267200"/>
            <a:ext cx="8636000" cy="566738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9832" y="268288"/>
            <a:ext cx="4008968" cy="3639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717" y="4840942"/>
            <a:ext cx="8633883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4470400" y="268289"/>
            <a:ext cx="6269317" cy="177566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4470400" y="2131936"/>
            <a:ext cx="3072384" cy="177566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7667333" y="2131936"/>
            <a:ext cx="3072384" cy="177566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B814616D-F2B1-4595-8481-5181CAFFCB74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11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03A83753-991F-4624-B186-BB8D0BB53A9D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170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1035425"/>
            <a:ext cx="1763060" cy="5090739"/>
          </a:xfrm>
        </p:spPr>
        <p:txBody>
          <a:bodyPr vert="eaVert" anchor="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035425"/>
            <a:ext cx="8026400" cy="51097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1A02EDE2-1B5B-4AD7-A285-7AF6DE6EF7C2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142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14500"/>
            <a:ext cx="5080000" cy="415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4500"/>
            <a:ext cx="5080000" cy="415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r>
              <a:rPr lang="en-US" smtClean="0">
                <a:solidFill>
                  <a:srgbClr val="1782BF">
                    <a:lumMod val="60000"/>
                    <a:lumOff val="40000"/>
                  </a:srgbClr>
                </a:solidFill>
              </a:rPr>
              <a:t>BPS - 5th Ed.</a:t>
            </a: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r>
              <a:rPr lang="en-US" smtClean="0">
                <a:solidFill>
                  <a:srgbClr val="1782BF">
                    <a:lumMod val="60000"/>
                    <a:lumOff val="40000"/>
                  </a:srgbClr>
                </a:solidFill>
              </a:rPr>
              <a:t>Chapter 5</a:t>
            </a: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9494E2B-6AEE-4B97-9EE8-ABE78835A8DA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745887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14500"/>
            <a:ext cx="5080000" cy="415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714500"/>
            <a:ext cx="5080000" cy="2000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67150"/>
            <a:ext cx="5080000" cy="2000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r>
              <a:rPr lang="en-US" smtClean="0">
                <a:solidFill>
                  <a:srgbClr val="1782BF">
                    <a:lumMod val="60000"/>
                    <a:lumOff val="40000"/>
                  </a:srgbClr>
                </a:solidFill>
              </a:rPr>
              <a:t>BPS - 5th Ed.</a:t>
            </a: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r>
              <a:rPr lang="en-US" smtClean="0">
                <a:solidFill>
                  <a:srgbClr val="1782BF">
                    <a:lumMod val="60000"/>
                    <a:lumOff val="40000"/>
                  </a:srgbClr>
                </a:solidFill>
              </a:rPr>
              <a:t>Chapter 5</a:t>
            </a: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3F5A802-C9A8-4EA4-A617-DA9483B89344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760395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4A32F1-FB2A-4D16-821B-92CCE3DDA12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7635038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7BC71-CCD4-498A-A4A1-D77EC80A01C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7903763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EB6C1-0381-4861-9718-343E4864274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1078665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D2585-C35A-4F47-A5A7-335DEEF62DA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7475187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2F968C-11EE-4D8C-A02E-59D607D2DAC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6229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401" y="3429000"/>
            <a:ext cx="6621928" cy="1398494"/>
          </a:xfrm>
        </p:spPr>
        <p:txBody>
          <a:bodyPr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6401" y="4824414"/>
            <a:ext cx="6621928" cy="132080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9146BA8-5E63-4FA5-8B65-9533D6C0CE85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64438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791447-7ACB-4A63-B1C1-BDA0FB4A748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644284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7823A1-D647-4F2B-A2DE-5BD01F7489A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06870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C3DE41-B42F-44A4-90AA-91D598320AF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120306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D99059-36DC-4800-922E-6B1597FE68A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4710955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D16EB-0AFE-4B59-AB82-CFB62130736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7062647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70F2AC-9A00-492B-B183-142B75F78EC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6843302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4A32F1-FB2A-4D16-821B-92CCE3DDA12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8539844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7BC71-CCD4-498A-A4A1-D77EC80A01C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480682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EB6C1-0381-4861-9718-343E4864274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6710195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D2585-C35A-4F47-A5A7-335DEEF62DA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0555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472" y="3429001"/>
            <a:ext cx="6621928" cy="1398494"/>
          </a:xfrm>
        </p:spPr>
        <p:txBody>
          <a:bodyPr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472" y="4824414"/>
            <a:ext cx="6621928" cy="132080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59832" y="268288"/>
            <a:ext cx="3962400" cy="4438650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467784" y="6105526"/>
            <a:ext cx="675216" cy="365125"/>
          </a:xfr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79D406C-7CE8-497C-B087-43E6475E1358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08141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2F968C-11EE-4D8C-A02E-59D607D2DAC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9622454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791447-7ACB-4A63-B1C1-BDA0FB4A748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9716940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7823A1-D647-4F2B-A2DE-5BD01F7489A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063733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C3DE41-B42F-44A4-90AA-91D598320AF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087480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D99059-36DC-4800-922E-6B1597FE68A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495322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D16EB-0AFE-4B59-AB82-CFB62130736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426758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70F2AC-9A00-492B-B183-142B75F78EC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0311430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4A32F1-FB2A-4D16-821B-92CCE3DDA12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5388832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7BC71-CCD4-498A-A4A1-D77EC80A01C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551680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EB6C1-0381-4861-9718-343E4864274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7826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992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D85E43D-8AA4-4E91-8471-775CDCC81EB7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331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D2585-C35A-4F47-A5A7-335DEEF62DA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8626853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2F968C-11EE-4D8C-A02E-59D607D2DAC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972514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791447-7ACB-4A63-B1C1-BDA0FB4A748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258498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7823A1-D647-4F2B-A2DE-5BD01F7489A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168013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C3DE41-B42F-44A4-90AA-91D598320AF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834160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D99059-36DC-4800-922E-6B1597FE68A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7743829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D16EB-0AFE-4B59-AB82-CFB62130736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5875845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70F2AC-9A00-492B-B183-142B75F78EC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1850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14400"/>
            <a:ext cx="985113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4132"/>
            <a:ext cx="475488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89412"/>
            <a:ext cx="475488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05855" y="2054132"/>
            <a:ext cx="475488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05855" y="2689412"/>
            <a:ext cx="475488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C185CA9C-3991-4FFF-B711-A9982B2D6AF5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812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345334" y="6356351"/>
            <a:ext cx="677333" cy="3651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0CEB0B6E-7827-4DB5-BAFC-68DBC095134C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73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894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2214562"/>
            <a:ext cx="9861551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09599" y="4224973"/>
            <a:ext cx="9861551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60D3C5C-8336-4943-9A2E-3935B17E23BF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870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992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570992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0960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1E822F4-BBFA-444C-918D-409609824515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368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992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570992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0960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60960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8BF90A2-4786-42EE-99B7-4200D984416A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329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826" y="153988"/>
            <a:ext cx="10290412" cy="7740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AED5BF9-BA7E-4DF7-A0EE-26F1EF0B583E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22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345334" y="6356351"/>
            <a:ext cx="677333" cy="3651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F7C852F2-D035-451A-9530-9D526054F1A3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73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731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95082"/>
            <a:ext cx="4754880" cy="1035424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403" y="990600"/>
            <a:ext cx="475488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1"/>
            <a:ext cx="475488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FF1B681-C320-40A4-A80C-3D59C6B33D7E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863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95082"/>
            <a:ext cx="4754880" cy="1035424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1"/>
            <a:ext cx="475488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347011" y="990600"/>
            <a:ext cx="5462016" cy="5611813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>
          <a:xfrm>
            <a:off x="215900" y="6124576"/>
            <a:ext cx="2336800" cy="365125"/>
          </a:xfrm>
        </p:spPr>
        <p:txBody>
          <a:bodyPr/>
          <a:lstStyle>
            <a:lvl1pPr algn="l"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232834" y="6356351"/>
            <a:ext cx="5151967" cy="365125"/>
          </a:xfr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5BFB7AB-FFD7-4521-AC0D-053578E0062B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387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17" y="4267200"/>
            <a:ext cx="8636000" cy="566738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9832" y="268288"/>
            <a:ext cx="9144000" cy="3639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717" y="4840942"/>
            <a:ext cx="8633883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2CAA834-D8E4-4411-BE04-6AA3D6EDAEC6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887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17" y="4267200"/>
            <a:ext cx="8636000" cy="566738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9832" y="268288"/>
            <a:ext cx="4008968" cy="3639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717" y="4840942"/>
            <a:ext cx="8633883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4470400" y="268289"/>
            <a:ext cx="6269317" cy="177566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4470400" y="2131936"/>
            <a:ext cx="3072384" cy="177566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7667333" y="2131936"/>
            <a:ext cx="3072384" cy="177566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B814616D-F2B1-4595-8481-5181CAFFCB74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277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03A83753-991F-4624-B186-BB8D0BB53A9D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20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4565" y="914400"/>
            <a:ext cx="8677836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4565" y="2209801"/>
            <a:ext cx="8677836" cy="3916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59833" y="1976718"/>
            <a:ext cx="2194560" cy="462578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345334" y="6356351"/>
            <a:ext cx="677333" cy="3651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BB653A4-DE1C-43B7-805F-F5E9EB9AE7C7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73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0324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1035425"/>
            <a:ext cx="1763060" cy="5090739"/>
          </a:xfrm>
        </p:spPr>
        <p:txBody>
          <a:bodyPr vert="eaVert" anchor="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035425"/>
            <a:ext cx="8026400" cy="51097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1A02EDE2-1B5B-4AD7-A285-7AF6DE6EF7C2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675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14500"/>
            <a:ext cx="5080000" cy="415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4500"/>
            <a:ext cx="5080000" cy="415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r>
              <a:rPr lang="en-US" smtClean="0">
                <a:solidFill>
                  <a:srgbClr val="1782BF">
                    <a:lumMod val="60000"/>
                    <a:lumOff val="40000"/>
                  </a:srgbClr>
                </a:solidFill>
              </a:rPr>
              <a:t>BPS - 5th Ed.</a:t>
            </a: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r>
              <a:rPr lang="en-US" smtClean="0">
                <a:solidFill>
                  <a:srgbClr val="1782BF">
                    <a:lumMod val="60000"/>
                    <a:lumOff val="40000"/>
                  </a:srgbClr>
                </a:solidFill>
              </a:rPr>
              <a:t>Chapter 5</a:t>
            </a: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9494E2B-6AEE-4B97-9EE8-ABE78835A8DA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0587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14500"/>
            <a:ext cx="5080000" cy="415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714500"/>
            <a:ext cx="5080000" cy="2000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67150"/>
            <a:ext cx="5080000" cy="2000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r>
              <a:rPr lang="en-US" smtClean="0">
                <a:solidFill>
                  <a:srgbClr val="1782BF">
                    <a:lumMod val="60000"/>
                    <a:lumOff val="40000"/>
                  </a:srgbClr>
                </a:solidFill>
              </a:rPr>
              <a:t>BPS - 5th Ed.</a:t>
            </a: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r>
              <a:rPr lang="en-US" smtClean="0">
                <a:solidFill>
                  <a:srgbClr val="1782BF">
                    <a:lumMod val="60000"/>
                    <a:lumOff val="40000"/>
                  </a:srgbClr>
                </a:solidFill>
              </a:rPr>
              <a:t>Chapter 5</a:t>
            </a: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3F5A802-C9A8-4EA4-A617-DA9483B89344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7402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/>
          <p:cNvSpPr txBox="1">
            <a:spLocks/>
          </p:cNvSpPr>
          <p:nvPr userDrawn="1"/>
        </p:nvSpPr>
        <p:spPr bwMode="auto">
          <a:xfrm>
            <a:off x="4591051" y="5938838"/>
            <a:ext cx="72771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3779"/>
              </a:buClr>
              <a:buSzPct val="100000"/>
              <a:buFont typeface="Wingdings 2" pitchFamily="-65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3779"/>
                </a:solidFill>
                <a:effectLst/>
                <a:uLnTx/>
                <a:uFillTx/>
                <a:latin typeface="Arial" charset="0"/>
                <a:ea typeface="ＭＳ Ｐゴシック" pitchFamily="-65" charset="-128"/>
                <a:cs typeface="+mn-cs"/>
              </a:rPr>
              <a:t>Lecture Presentation Slides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3779"/>
              </a:buClr>
              <a:buSzPct val="100000"/>
              <a:buFont typeface="Wingdings 2" pitchFamily="-65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3779"/>
                </a:solidFill>
                <a:effectLst/>
                <a:uLnTx/>
                <a:uFillTx/>
                <a:latin typeface="Arial" charset="0"/>
                <a:ea typeface="ＭＳ Ｐゴシック" pitchFamily="-65" charset="-128"/>
                <a:cs typeface="+mn-cs"/>
              </a:rPr>
              <a:t>Macmillan Learning ©</a:t>
            </a:r>
            <a:r>
              <a:rPr kumimoji="0" lang="en-US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3779"/>
                </a:solidFill>
                <a:effectLst/>
                <a:uLnTx/>
                <a:uFillTx/>
                <a:latin typeface="Arial" charset="0"/>
                <a:ea typeface="ＭＳ Ｐゴシック" pitchFamily="-65" charset="-128"/>
                <a:cs typeface="+mn-cs"/>
              </a:rPr>
              <a:t> 2017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3779"/>
              </a:buClr>
              <a:buSzPct val="100000"/>
              <a:buFont typeface="Wingdings 2" pitchFamily="-65" charset="2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73779"/>
              </a:solidFill>
              <a:effectLst/>
              <a:uLnTx/>
              <a:uFillTx/>
              <a:latin typeface="Arial" charset="0"/>
              <a:ea typeface="ＭＳ Ｐゴシック" pitchFamily="-65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" t="28909" b="32979"/>
          <a:stretch/>
        </p:blipFill>
        <p:spPr bwMode="auto">
          <a:xfrm>
            <a:off x="-39562" y="1"/>
            <a:ext cx="12240028" cy="3511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803316" y="3866661"/>
            <a:ext cx="105542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377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  <a:t>Chapter 1: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7377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7377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</a:b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7377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  <a:t>Looking at Data — Distributions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9052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345334" y="6356351"/>
            <a:ext cx="677333" cy="3651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F54D71E7-D7E4-4514-8C63-8A9DC2A0DB59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73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1107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345334" y="6356351"/>
            <a:ext cx="677333" cy="3651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0CEB0B6E-7827-4DB5-BAFC-68DBC095134C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73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3318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4565" y="914400"/>
            <a:ext cx="8677836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4565" y="2209801"/>
            <a:ext cx="8677836" cy="3916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59833" y="1976718"/>
            <a:ext cx="2194560" cy="462578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345334" y="6356351"/>
            <a:ext cx="677333" cy="3651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BB653A4-DE1C-43B7-805F-F5E9EB9AE7C7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73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671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401" y="3429000"/>
            <a:ext cx="6621928" cy="1398494"/>
          </a:xfrm>
        </p:spPr>
        <p:txBody>
          <a:bodyPr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6401" y="4824414"/>
            <a:ext cx="6621928" cy="132080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9146BA8-5E63-4FA5-8B65-9533D6C0CE85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078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472" y="3429001"/>
            <a:ext cx="6621928" cy="1398494"/>
          </a:xfrm>
        </p:spPr>
        <p:txBody>
          <a:bodyPr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472" y="4824414"/>
            <a:ext cx="6621928" cy="132080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59832" y="268288"/>
            <a:ext cx="3962400" cy="4438650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467784" y="6105526"/>
            <a:ext cx="675216" cy="365125"/>
          </a:xfr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79D406C-7CE8-497C-B087-43E6475E1358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1420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992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D85E43D-8AA4-4E91-8471-775CDCC81EB7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834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401" y="3429000"/>
            <a:ext cx="6621928" cy="1398494"/>
          </a:xfrm>
        </p:spPr>
        <p:txBody>
          <a:bodyPr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6401" y="4824414"/>
            <a:ext cx="6621928" cy="132080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9146BA8-5E63-4FA5-8B65-9533D6C0CE85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2470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14400"/>
            <a:ext cx="985113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4132"/>
            <a:ext cx="475488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89412"/>
            <a:ext cx="475488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05855" y="2054132"/>
            <a:ext cx="475488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05855" y="2689412"/>
            <a:ext cx="475488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C185CA9C-3991-4FFF-B711-A9982B2D6AF5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328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2214562"/>
            <a:ext cx="9861551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09599" y="4224973"/>
            <a:ext cx="9861551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60D3C5C-8336-4943-9A2E-3935B17E23BF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625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992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570992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0960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1E822F4-BBFA-444C-918D-409609824515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877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992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570992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0960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60960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8BF90A2-4786-42EE-99B7-4200D984416A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12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826" y="153988"/>
            <a:ext cx="10290412" cy="7740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AED5BF9-BA7E-4DF7-A0EE-26F1EF0B583E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54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345334" y="6356351"/>
            <a:ext cx="677333" cy="3651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F7C852F2-D035-451A-9530-9D526054F1A3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73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105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95082"/>
            <a:ext cx="4754880" cy="1035424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403" y="990600"/>
            <a:ext cx="475488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1"/>
            <a:ext cx="475488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FF1B681-C320-40A4-A80C-3D59C6B33D7E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906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95082"/>
            <a:ext cx="4754880" cy="1035424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1"/>
            <a:ext cx="475488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347011" y="990600"/>
            <a:ext cx="5462016" cy="5611813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>
          <a:xfrm>
            <a:off x="215900" y="6124576"/>
            <a:ext cx="2336800" cy="365125"/>
          </a:xfrm>
        </p:spPr>
        <p:txBody>
          <a:bodyPr/>
          <a:lstStyle>
            <a:lvl1pPr algn="l"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232834" y="6356351"/>
            <a:ext cx="5151967" cy="365125"/>
          </a:xfr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5BFB7AB-FFD7-4521-AC0D-053578E0062B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015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17" y="4267200"/>
            <a:ext cx="8636000" cy="566738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9832" y="268288"/>
            <a:ext cx="9144000" cy="3639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717" y="4840942"/>
            <a:ext cx="8633883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2CAA834-D8E4-4411-BE04-6AA3D6EDAEC6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288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17" y="4267200"/>
            <a:ext cx="8636000" cy="566738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9832" y="268288"/>
            <a:ext cx="4008968" cy="3639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717" y="4840942"/>
            <a:ext cx="8633883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4470400" y="268289"/>
            <a:ext cx="6269317" cy="177566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4470400" y="2131936"/>
            <a:ext cx="3072384" cy="177566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7667333" y="2131936"/>
            <a:ext cx="3072384" cy="177566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B814616D-F2B1-4595-8481-5181CAFFCB74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495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472" y="3429001"/>
            <a:ext cx="6621928" cy="1398494"/>
          </a:xfrm>
        </p:spPr>
        <p:txBody>
          <a:bodyPr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472" y="4824414"/>
            <a:ext cx="6621928" cy="132080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59832" y="268288"/>
            <a:ext cx="3962400" cy="4438650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467784" y="6105526"/>
            <a:ext cx="675216" cy="365125"/>
          </a:xfr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79D406C-7CE8-497C-B087-43E6475E1358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16427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03A83753-991F-4624-B186-BB8D0BB53A9D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1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1035425"/>
            <a:ext cx="1763060" cy="5090739"/>
          </a:xfrm>
        </p:spPr>
        <p:txBody>
          <a:bodyPr vert="eaVert" anchor="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035425"/>
            <a:ext cx="8026400" cy="51097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1A02EDE2-1B5B-4AD7-A285-7AF6DE6EF7C2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886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14500"/>
            <a:ext cx="5080000" cy="415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4500"/>
            <a:ext cx="5080000" cy="415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r>
              <a:rPr lang="en-US" smtClean="0">
                <a:solidFill>
                  <a:srgbClr val="1782BF">
                    <a:lumMod val="60000"/>
                    <a:lumOff val="40000"/>
                  </a:srgbClr>
                </a:solidFill>
              </a:rPr>
              <a:t>BPS - 5th Ed.</a:t>
            </a: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r>
              <a:rPr lang="en-US" smtClean="0">
                <a:solidFill>
                  <a:srgbClr val="1782BF">
                    <a:lumMod val="60000"/>
                    <a:lumOff val="40000"/>
                  </a:srgbClr>
                </a:solidFill>
              </a:rPr>
              <a:t>Chapter 5</a:t>
            </a: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9494E2B-6AEE-4B97-9EE8-ABE78835A8DA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45247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14500"/>
            <a:ext cx="5080000" cy="415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714500"/>
            <a:ext cx="5080000" cy="2000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67150"/>
            <a:ext cx="5080000" cy="2000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r>
              <a:rPr lang="en-US" smtClean="0">
                <a:solidFill>
                  <a:srgbClr val="1782BF">
                    <a:lumMod val="60000"/>
                    <a:lumOff val="40000"/>
                  </a:srgbClr>
                </a:solidFill>
              </a:rPr>
              <a:t>BPS - 5th Ed.</a:t>
            </a: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r>
              <a:rPr lang="en-US" smtClean="0">
                <a:solidFill>
                  <a:srgbClr val="1782BF">
                    <a:lumMod val="60000"/>
                    <a:lumOff val="40000"/>
                  </a:srgbClr>
                </a:solidFill>
              </a:rPr>
              <a:t>Chapter 5</a:t>
            </a: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3F5A802-C9A8-4EA4-A617-DA9483B89344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6594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/>
          <p:cNvSpPr txBox="1">
            <a:spLocks/>
          </p:cNvSpPr>
          <p:nvPr userDrawn="1"/>
        </p:nvSpPr>
        <p:spPr bwMode="auto">
          <a:xfrm>
            <a:off x="4591051" y="5938838"/>
            <a:ext cx="72771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3779"/>
              </a:buClr>
              <a:buSzPct val="100000"/>
              <a:buFont typeface="Wingdings 2" pitchFamily="-65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3779"/>
                </a:solidFill>
                <a:effectLst/>
                <a:uLnTx/>
                <a:uFillTx/>
                <a:latin typeface="Arial" charset="0"/>
                <a:ea typeface="ＭＳ Ｐゴシック" pitchFamily="-65" charset="-128"/>
                <a:cs typeface="+mn-cs"/>
              </a:rPr>
              <a:t>Lecture Presentation Slides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3779"/>
              </a:buClr>
              <a:buSzPct val="100000"/>
              <a:buFont typeface="Wingdings 2" pitchFamily="-65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3779"/>
                </a:solidFill>
                <a:effectLst/>
                <a:uLnTx/>
                <a:uFillTx/>
                <a:latin typeface="Arial" charset="0"/>
                <a:ea typeface="ＭＳ Ｐゴシック" pitchFamily="-65" charset="-128"/>
                <a:cs typeface="+mn-cs"/>
              </a:rPr>
              <a:t>Macmillan Learning ©</a:t>
            </a:r>
            <a:r>
              <a:rPr kumimoji="0" lang="en-US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3779"/>
                </a:solidFill>
                <a:effectLst/>
                <a:uLnTx/>
                <a:uFillTx/>
                <a:latin typeface="Arial" charset="0"/>
                <a:ea typeface="ＭＳ Ｐゴシック" pitchFamily="-65" charset="-128"/>
                <a:cs typeface="+mn-cs"/>
              </a:rPr>
              <a:t> 2017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3779"/>
              </a:buClr>
              <a:buSzPct val="100000"/>
              <a:buFont typeface="Wingdings 2" pitchFamily="-65" charset="2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73779"/>
              </a:solidFill>
              <a:effectLst/>
              <a:uLnTx/>
              <a:uFillTx/>
              <a:latin typeface="Arial" charset="0"/>
              <a:ea typeface="ＭＳ Ｐゴシック" pitchFamily="-65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" t="28909" b="32979"/>
          <a:stretch/>
        </p:blipFill>
        <p:spPr bwMode="auto">
          <a:xfrm>
            <a:off x="-39562" y="1"/>
            <a:ext cx="12240028" cy="3511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803316" y="3866661"/>
            <a:ext cx="105542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377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  <a:t>Chapter 1: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7377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7377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</a:b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7377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  <a:t>Looking at Data — Distributions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1181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345334" y="6356351"/>
            <a:ext cx="677333" cy="3651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F54D71E7-D7E4-4514-8C63-8A9DC2A0DB59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73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69129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345334" y="6356351"/>
            <a:ext cx="677333" cy="3651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0CEB0B6E-7827-4DB5-BAFC-68DBC095134C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73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03600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4565" y="914400"/>
            <a:ext cx="8677836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4565" y="2209801"/>
            <a:ext cx="8677836" cy="3916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59833" y="1976718"/>
            <a:ext cx="2194560" cy="462578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345334" y="6356351"/>
            <a:ext cx="677333" cy="3651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BB653A4-DE1C-43B7-805F-F5E9EB9AE7C7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73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26071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401" y="3429000"/>
            <a:ext cx="6621928" cy="1398494"/>
          </a:xfrm>
        </p:spPr>
        <p:txBody>
          <a:bodyPr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6401" y="4824414"/>
            <a:ext cx="6621928" cy="132080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9146BA8-5E63-4FA5-8B65-9533D6C0CE85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16257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472" y="3429001"/>
            <a:ext cx="6621928" cy="1398494"/>
          </a:xfrm>
        </p:spPr>
        <p:txBody>
          <a:bodyPr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472" y="4824414"/>
            <a:ext cx="6621928" cy="132080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59832" y="268288"/>
            <a:ext cx="3962400" cy="4438650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467784" y="6105526"/>
            <a:ext cx="675216" cy="365125"/>
          </a:xfr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79D406C-7CE8-497C-B087-43E6475E1358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81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992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D85E43D-8AA4-4E91-8471-775CDCC81EB7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066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992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D85E43D-8AA4-4E91-8471-775CDCC81EB7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790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14400"/>
            <a:ext cx="985113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4132"/>
            <a:ext cx="475488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89412"/>
            <a:ext cx="475488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05855" y="2054132"/>
            <a:ext cx="475488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05855" y="2689412"/>
            <a:ext cx="475488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C185CA9C-3991-4FFF-B711-A9982B2D6AF5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494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2214562"/>
            <a:ext cx="9861551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09599" y="4224973"/>
            <a:ext cx="9861551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60D3C5C-8336-4943-9A2E-3935B17E23BF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450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992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570992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0960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1E822F4-BBFA-444C-918D-409609824515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537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992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570992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0960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60960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8BF90A2-4786-42EE-99B7-4200D984416A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363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826" y="153988"/>
            <a:ext cx="10290412" cy="7740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AED5BF9-BA7E-4DF7-A0EE-26F1EF0B583E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267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345334" y="6356351"/>
            <a:ext cx="677333" cy="3651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F7C852F2-D035-451A-9530-9D526054F1A3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73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561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95082"/>
            <a:ext cx="4754880" cy="1035424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403" y="990600"/>
            <a:ext cx="475488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1"/>
            <a:ext cx="475488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FF1B681-C320-40A4-A80C-3D59C6B33D7E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19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95082"/>
            <a:ext cx="4754880" cy="1035424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1"/>
            <a:ext cx="475488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347011" y="990600"/>
            <a:ext cx="5462016" cy="5611813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>
          <a:xfrm>
            <a:off x="215900" y="6124576"/>
            <a:ext cx="2336800" cy="365125"/>
          </a:xfrm>
        </p:spPr>
        <p:txBody>
          <a:bodyPr/>
          <a:lstStyle>
            <a:lvl1pPr algn="l"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232834" y="6356351"/>
            <a:ext cx="5151967" cy="365125"/>
          </a:xfr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5BFB7AB-FFD7-4521-AC0D-053578E0062B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75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17" y="4267200"/>
            <a:ext cx="8636000" cy="566738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9832" y="268288"/>
            <a:ext cx="9144000" cy="3639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717" y="4840942"/>
            <a:ext cx="8633883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2CAA834-D8E4-4411-BE04-6AA3D6EDAEC6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190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14400"/>
            <a:ext cx="985113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4132"/>
            <a:ext cx="475488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89412"/>
            <a:ext cx="475488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05855" y="2054132"/>
            <a:ext cx="475488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05855" y="2689412"/>
            <a:ext cx="475488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C185CA9C-3991-4FFF-B711-A9982B2D6AF5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120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17" y="4267200"/>
            <a:ext cx="8636000" cy="566738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9832" y="268288"/>
            <a:ext cx="4008968" cy="3639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717" y="4840942"/>
            <a:ext cx="8633883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4470400" y="268289"/>
            <a:ext cx="6269317" cy="177566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4470400" y="2131936"/>
            <a:ext cx="3072384" cy="177566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7667333" y="2131936"/>
            <a:ext cx="3072384" cy="177566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B814616D-F2B1-4595-8481-5181CAFFCB74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605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03A83753-991F-4624-B186-BB8D0BB53A9D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026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1035425"/>
            <a:ext cx="1763060" cy="5090739"/>
          </a:xfrm>
        </p:spPr>
        <p:txBody>
          <a:bodyPr vert="eaVert" anchor="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035425"/>
            <a:ext cx="8026400" cy="51097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1A02EDE2-1B5B-4AD7-A285-7AF6DE6EF7C2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960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14500"/>
            <a:ext cx="5080000" cy="415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4500"/>
            <a:ext cx="5080000" cy="415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r>
              <a:rPr lang="en-US" smtClean="0">
                <a:solidFill>
                  <a:srgbClr val="1782BF">
                    <a:lumMod val="60000"/>
                    <a:lumOff val="40000"/>
                  </a:srgbClr>
                </a:solidFill>
              </a:rPr>
              <a:t>BPS - 5th Ed.</a:t>
            </a: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r>
              <a:rPr lang="en-US" smtClean="0">
                <a:solidFill>
                  <a:srgbClr val="1782BF">
                    <a:lumMod val="60000"/>
                    <a:lumOff val="40000"/>
                  </a:srgbClr>
                </a:solidFill>
              </a:rPr>
              <a:t>Chapter 5</a:t>
            </a: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9494E2B-6AEE-4B97-9EE8-ABE78835A8DA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645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14500"/>
            <a:ext cx="5080000" cy="415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714500"/>
            <a:ext cx="5080000" cy="2000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67150"/>
            <a:ext cx="5080000" cy="2000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r>
              <a:rPr lang="en-US" smtClean="0">
                <a:solidFill>
                  <a:srgbClr val="1782BF">
                    <a:lumMod val="60000"/>
                    <a:lumOff val="40000"/>
                  </a:srgbClr>
                </a:solidFill>
              </a:rPr>
              <a:t>BPS - 5th Ed.</a:t>
            </a: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r>
              <a:rPr lang="en-US" smtClean="0">
                <a:solidFill>
                  <a:srgbClr val="1782BF">
                    <a:lumMod val="60000"/>
                    <a:lumOff val="40000"/>
                  </a:srgbClr>
                </a:solidFill>
              </a:rPr>
              <a:t>Chapter 5</a:t>
            </a: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3F5A802-C9A8-4EA4-A617-DA9483B89344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73272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4A32F1-FB2A-4D16-821B-92CCE3DDA12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57689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7BC71-CCD4-498A-A4A1-D77EC80A01C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124042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EB6C1-0381-4861-9718-343E4864274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003169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D2585-C35A-4F47-A5A7-335DEEF62DA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494679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2F968C-11EE-4D8C-A02E-59D607D2DAC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89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2214562"/>
            <a:ext cx="9861551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09599" y="4224973"/>
            <a:ext cx="9861551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60D3C5C-8336-4943-9A2E-3935B17E23BF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912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791447-7ACB-4A63-B1C1-BDA0FB4A748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2780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7823A1-D647-4F2B-A2DE-5BD01F7489A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8546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C3DE41-B42F-44A4-90AA-91D598320AF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31766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D99059-36DC-4800-922E-6B1597FE68A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096028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D16EB-0AFE-4B59-AB82-CFB62130736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2465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70F2AC-9A00-492B-B183-142B75F78EC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30945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4A32F1-FB2A-4D16-821B-92CCE3DDA12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758743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7BC71-CCD4-498A-A4A1-D77EC80A01C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17483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EB6C1-0381-4861-9718-343E4864274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544983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D2585-C35A-4F47-A5A7-335DEEF62DA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023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7.xml"/><Relationship Id="rId3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61.xml"/><Relationship Id="rId1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70.xml"/><Relationship Id="rId5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8.xml"/><Relationship Id="rId13" Type="http://schemas.openxmlformats.org/officeDocument/2006/relationships/slideLayout" Target="../slideLayouts/slideLayout183.xml"/><Relationship Id="rId18" Type="http://schemas.openxmlformats.org/officeDocument/2006/relationships/slideLayout" Target="../slideLayouts/slideLayout188.xml"/><Relationship Id="rId3" Type="http://schemas.openxmlformats.org/officeDocument/2006/relationships/slideLayout" Target="../slideLayouts/slideLayout173.xml"/><Relationship Id="rId21" Type="http://schemas.openxmlformats.org/officeDocument/2006/relationships/slideLayout" Target="../slideLayouts/slideLayout191.xml"/><Relationship Id="rId7" Type="http://schemas.openxmlformats.org/officeDocument/2006/relationships/slideLayout" Target="../slideLayouts/slideLayout177.xml"/><Relationship Id="rId12" Type="http://schemas.openxmlformats.org/officeDocument/2006/relationships/slideLayout" Target="../slideLayouts/slideLayout182.xml"/><Relationship Id="rId17" Type="http://schemas.openxmlformats.org/officeDocument/2006/relationships/slideLayout" Target="../slideLayouts/slideLayout187.xml"/><Relationship Id="rId2" Type="http://schemas.openxmlformats.org/officeDocument/2006/relationships/slideLayout" Target="../slideLayouts/slideLayout172.xml"/><Relationship Id="rId16" Type="http://schemas.openxmlformats.org/officeDocument/2006/relationships/slideLayout" Target="../slideLayouts/slideLayout186.xml"/><Relationship Id="rId20" Type="http://schemas.openxmlformats.org/officeDocument/2006/relationships/slideLayout" Target="../slideLayouts/slideLayout190.xml"/><Relationship Id="rId1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81.xml"/><Relationship Id="rId5" Type="http://schemas.openxmlformats.org/officeDocument/2006/relationships/slideLayout" Target="../slideLayouts/slideLayout175.xml"/><Relationship Id="rId1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80.xml"/><Relationship Id="rId19" Type="http://schemas.openxmlformats.org/officeDocument/2006/relationships/slideLayout" Target="../slideLayouts/slideLayout189.xml"/><Relationship Id="rId4" Type="http://schemas.openxmlformats.org/officeDocument/2006/relationships/slideLayout" Target="../slideLayouts/slideLayout174.xml"/><Relationship Id="rId9" Type="http://schemas.openxmlformats.org/officeDocument/2006/relationships/slideLayout" Target="../slideLayouts/slideLayout179.xml"/><Relationship Id="rId14" Type="http://schemas.openxmlformats.org/officeDocument/2006/relationships/slideLayout" Target="../slideLayouts/slideLayout184.xml"/><Relationship Id="rId22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9.xml"/><Relationship Id="rId13" Type="http://schemas.openxmlformats.org/officeDocument/2006/relationships/slideLayout" Target="../slideLayouts/slideLayout204.xml"/><Relationship Id="rId18" Type="http://schemas.openxmlformats.org/officeDocument/2006/relationships/slideLayout" Target="../slideLayouts/slideLayout209.xml"/><Relationship Id="rId3" Type="http://schemas.openxmlformats.org/officeDocument/2006/relationships/slideLayout" Target="../slideLayouts/slideLayout194.xml"/><Relationship Id="rId21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198.xml"/><Relationship Id="rId12" Type="http://schemas.openxmlformats.org/officeDocument/2006/relationships/slideLayout" Target="../slideLayouts/slideLayout203.xml"/><Relationship Id="rId17" Type="http://schemas.openxmlformats.org/officeDocument/2006/relationships/slideLayout" Target="../slideLayouts/slideLayout208.xml"/><Relationship Id="rId2" Type="http://schemas.openxmlformats.org/officeDocument/2006/relationships/slideLayout" Target="../slideLayouts/slideLayout193.xml"/><Relationship Id="rId16" Type="http://schemas.openxmlformats.org/officeDocument/2006/relationships/slideLayout" Target="../slideLayouts/slideLayout207.xml"/><Relationship Id="rId20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7.xml"/><Relationship Id="rId11" Type="http://schemas.openxmlformats.org/officeDocument/2006/relationships/slideLayout" Target="../slideLayouts/slideLayout202.xml"/><Relationship Id="rId5" Type="http://schemas.openxmlformats.org/officeDocument/2006/relationships/slideLayout" Target="../slideLayouts/slideLayout196.xml"/><Relationship Id="rId15" Type="http://schemas.openxmlformats.org/officeDocument/2006/relationships/slideLayout" Target="../slideLayouts/slideLayout206.xml"/><Relationship Id="rId10" Type="http://schemas.openxmlformats.org/officeDocument/2006/relationships/slideLayout" Target="../slideLayouts/slideLayout201.xml"/><Relationship Id="rId19" Type="http://schemas.openxmlformats.org/officeDocument/2006/relationships/slideLayout" Target="../slideLayouts/slideLayout210.xml"/><Relationship Id="rId4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200.xml"/><Relationship Id="rId14" Type="http://schemas.openxmlformats.org/officeDocument/2006/relationships/slideLayout" Target="../slideLayouts/slideLayout205.xml"/><Relationship Id="rId22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0.xml"/><Relationship Id="rId13" Type="http://schemas.openxmlformats.org/officeDocument/2006/relationships/slideLayout" Target="../slideLayouts/slideLayout225.xml"/><Relationship Id="rId18" Type="http://schemas.openxmlformats.org/officeDocument/2006/relationships/slideLayout" Target="../slideLayouts/slideLayout230.xml"/><Relationship Id="rId3" Type="http://schemas.openxmlformats.org/officeDocument/2006/relationships/slideLayout" Target="../slideLayouts/slideLayout215.xml"/><Relationship Id="rId21" Type="http://schemas.openxmlformats.org/officeDocument/2006/relationships/slideLayout" Target="../slideLayouts/slideLayout233.xml"/><Relationship Id="rId7" Type="http://schemas.openxmlformats.org/officeDocument/2006/relationships/slideLayout" Target="../slideLayouts/slideLayout219.xml"/><Relationship Id="rId12" Type="http://schemas.openxmlformats.org/officeDocument/2006/relationships/slideLayout" Target="../slideLayouts/slideLayout224.xml"/><Relationship Id="rId17" Type="http://schemas.openxmlformats.org/officeDocument/2006/relationships/slideLayout" Target="../slideLayouts/slideLayout229.xml"/><Relationship Id="rId2" Type="http://schemas.openxmlformats.org/officeDocument/2006/relationships/slideLayout" Target="../slideLayouts/slideLayout214.xml"/><Relationship Id="rId16" Type="http://schemas.openxmlformats.org/officeDocument/2006/relationships/slideLayout" Target="../slideLayouts/slideLayout228.xml"/><Relationship Id="rId20" Type="http://schemas.openxmlformats.org/officeDocument/2006/relationships/slideLayout" Target="../slideLayouts/slideLayout232.xml"/><Relationship Id="rId1" Type="http://schemas.openxmlformats.org/officeDocument/2006/relationships/slideLayout" Target="../slideLayouts/slideLayout213.xml"/><Relationship Id="rId6" Type="http://schemas.openxmlformats.org/officeDocument/2006/relationships/slideLayout" Target="../slideLayouts/slideLayout218.xml"/><Relationship Id="rId11" Type="http://schemas.openxmlformats.org/officeDocument/2006/relationships/slideLayout" Target="../slideLayouts/slideLayout223.xml"/><Relationship Id="rId5" Type="http://schemas.openxmlformats.org/officeDocument/2006/relationships/slideLayout" Target="../slideLayouts/slideLayout217.xml"/><Relationship Id="rId15" Type="http://schemas.openxmlformats.org/officeDocument/2006/relationships/slideLayout" Target="../slideLayouts/slideLayout227.xml"/><Relationship Id="rId10" Type="http://schemas.openxmlformats.org/officeDocument/2006/relationships/slideLayout" Target="../slideLayouts/slideLayout222.xml"/><Relationship Id="rId19" Type="http://schemas.openxmlformats.org/officeDocument/2006/relationships/slideLayout" Target="../slideLayouts/slideLayout231.xml"/><Relationship Id="rId4" Type="http://schemas.openxmlformats.org/officeDocument/2006/relationships/slideLayout" Target="../slideLayouts/slideLayout216.xml"/><Relationship Id="rId9" Type="http://schemas.openxmlformats.org/officeDocument/2006/relationships/slideLayout" Target="../slideLayouts/slideLayout221.xml"/><Relationship Id="rId14" Type="http://schemas.openxmlformats.org/officeDocument/2006/relationships/slideLayout" Target="../slideLayouts/slideLayout226.xml"/><Relationship Id="rId22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1.xml"/><Relationship Id="rId13" Type="http://schemas.openxmlformats.org/officeDocument/2006/relationships/slideLayout" Target="../slideLayouts/slideLayout246.xml"/><Relationship Id="rId18" Type="http://schemas.openxmlformats.org/officeDocument/2006/relationships/slideLayout" Target="../slideLayouts/slideLayout251.xml"/><Relationship Id="rId3" Type="http://schemas.openxmlformats.org/officeDocument/2006/relationships/slideLayout" Target="../slideLayouts/slideLayout236.xml"/><Relationship Id="rId21" Type="http://schemas.openxmlformats.org/officeDocument/2006/relationships/slideLayout" Target="../slideLayouts/slideLayout254.xml"/><Relationship Id="rId7" Type="http://schemas.openxmlformats.org/officeDocument/2006/relationships/slideLayout" Target="../slideLayouts/slideLayout240.xml"/><Relationship Id="rId12" Type="http://schemas.openxmlformats.org/officeDocument/2006/relationships/slideLayout" Target="../slideLayouts/slideLayout245.xml"/><Relationship Id="rId17" Type="http://schemas.openxmlformats.org/officeDocument/2006/relationships/slideLayout" Target="../slideLayouts/slideLayout250.xml"/><Relationship Id="rId2" Type="http://schemas.openxmlformats.org/officeDocument/2006/relationships/slideLayout" Target="../slideLayouts/slideLayout235.xml"/><Relationship Id="rId16" Type="http://schemas.openxmlformats.org/officeDocument/2006/relationships/slideLayout" Target="../slideLayouts/slideLayout249.xml"/><Relationship Id="rId20" Type="http://schemas.openxmlformats.org/officeDocument/2006/relationships/slideLayout" Target="../slideLayouts/slideLayout253.xml"/><Relationship Id="rId1" Type="http://schemas.openxmlformats.org/officeDocument/2006/relationships/slideLayout" Target="../slideLayouts/slideLayout234.xml"/><Relationship Id="rId6" Type="http://schemas.openxmlformats.org/officeDocument/2006/relationships/slideLayout" Target="../slideLayouts/slideLayout239.xml"/><Relationship Id="rId11" Type="http://schemas.openxmlformats.org/officeDocument/2006/relationships/slideLayout" Target="../slideLayouts/slideLayout244.xml"/><Relationship Id="rId5" Type="http://schemas.openxmlformats.org/officeDocument/2006/relationships/slideLayout" Target="../slideLayouts/slideLayout238.xml"/><Relationship Id="rId15" Type="http://schemas.openxmlformats.org/officeDocument/2006/relationships/slideLayout" Target="../slideLayouts/slideLayout248.xml"/><Relationship Id="rId10" Type="http://schemas.openxmlformats.org/officeDocument/2006/relationships/slideLayout" Target="../slideLayouts/slideLayout243.xml"/><Relationship Id="rId19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37.xml"/><Relationship Id="rId9" Type="http://schemas.openxmlformats.org/officeDocument/2006/relationships/slideLayout" Target="../slideLayouts/slideLayout242.xml"/><Relationship Id="rId14" Type="http://schemas.openxmlformats.org/officeDocument/2006/relationships/slideLayout" Target="../slideLayouts/slideLayout247.xml"/><Relationship Id="rId22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2.xml"/><Relationship Id="rId3" Type="http://schemas.openxmlformats.org/officeDocument/2006/relationships/slideLayout" Target="../slideLayouts/slideLayout257.xml"/><Relationship Id="rId7" Type="http://schemas.openxmlformats.org/officeDocument/2006/relationships/slideLayout" Target="../slideLayouts/slideLayout2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256.xml"/><Relationship Id="rId1" Type="http://schemas.openxmlformats.org/officeDocument/2006/relationships/slideLayout" Target="../slideLayouts/slideLayout255.xml"/><Relationship Id="rId6" Type="http://schemas.openxmlformats.org/officeDocument/2006/relationships/slideLayout" Target="../slideLayouts/slideLayout260.xml"/><Relationship Id="rId11" Type="http://schemas.openxmlformats.org/officeDocument/2006/relationships/slideLayout" Target="../slideLayouts/slideLayout265.xml"/><Relationship Id="rId5" Type="http://schemas.openxmlformats.org/officeDocument/2006/relationships/slideLayout" Target="../slideLayouts/slideLayout259.xml"/><Relationship Id="rId10" Type="http://schemas.openxmlformats.org/officeDocument/2006/relationships/slideLayout" Target="../slideLayouts/slideLayout264.xml"/><Relationship Id="rId4" Type="http://schemas.openxmlformats.org/officeDocument/2006/relationships/slideLayout" Target="../slideLayouts/slideLayout258.xml"/><Relationship Id="rId9" Type="http://schemas.openxmlformats.org/officeDocument/2006/relationships/slideLayout" Target="../slideLayouts/slideLayout2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3.xml"/><Relationship Id="rId3" Type="http://schemas.openxmlformats.org/officeDocument/2006/relationships/slideLayout" Target="../slideLayouts/slideLayout268.xml"/><Relationship Id="rId7" Type="http://schemas.openxmlformats.org/officeDocument/2006/relationships/slideLayout" Target="../slideLayouts/slideLayout2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267.xml"/><Relationship Id="rId1" Type="http://schemas.openxmlformats.org/officeDocument/2006/relationships/slideLayout" Target="../slideLayouts/slideLayout266.xml"/><Relationship Id="rId6" Type="http://schemas.openxmlformats.org/officeDocument/2006/relationships/slideLayout" Target="../slideLayouts/slideLayout271.xml"/><Relationship Id="rId11" Type="http://schemas.openxmlformats.org/officeDocument/2006/relationships/slideLayout" Target="../slideLayouts/slideLayout276.xml"/><Relationship Id="rId5" Type="http://schemas.openxmlformats.org/officeDocument/2006/relationships/slideLayout" Target="../slideLayouts/slideLayout270.xml"/><Relationship Id="rId10" Type="http://schemas.openxmlformats.org/officeDocument/2006/relationships/slideLayout" Target="../slideLayouts/slideLayout275.xml"/><Relationship Id="rId4" Type="http://schemas.openxmlformats.org/officeDocument/2006/relationships/slideLayout" Target="../slideLayouts/slideLayout269.xml"/><Relationship Id="rId9" Type="http://schemas.openxmlformats.org/officeDocument/2006/relationships/slideLayout" Target="../slideLayouts/slideLayout2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4.xml"/><Relationship Id="rId3" Type="http://schemas.openxmlformats.org/officeDocument/2006/relationships/slideLayout" Target="../slideLayouts/slideLayout279.xml"/><Relationship Id="rId7" Type="http://schemas.openxmlformats.org/officeDocument/2006/relationships/slideLayout" Target="../slideLayouts/slideLayout2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278.xml"/><Relationship Id="rId1" Type="http://schemas.openxmlformats.org/officeDocument/2006/relationships/slideLayout" Target="../slideLayouts/slideLayout277.xml"/><Relationship Id="rId6" Type="http://schemas.openxmlformats.org/officeDocument/2006/relationships/slideLayout" Target="../slideLayouts/slideLayout282.xml"/><Relationship Id="rId11" Type="http://schemas.openxmlformats.org/officeDocument/2006/relationships/slideLayout" Target="../slideLayouts/slideLayout287.xml"/><Relationship Id="rId5" Type="http://schemas.openxmlformats.org/officeDocument/2006/relationships/slideLayout" Target="../slideLayouts/slideLayout281.xml"/><Relationship Id="rId10" Type="http://schemas.openxmlformats.org/officeDocument/2006/relationships/slideLayout" Target="../slideLayouts/slideLayout286.xml"/><Relationship Id="rId4" Type="http://schemas.openxmlformats.org/officeDocument/2006/relationships/slideLayout" Target="../slideLayouts/slideLayout280.xml"/><Relationship Id="rId9" Type="http://schemas.openxmlformats.org/officeDocument/2006/relationships/slideLayout" Target="../slideLayouts/slideLayout28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1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84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17" Type="http://schemas.openxmlformats.org/officeDocument/2006/relationships/slideLayout" Target="../slideLayouts/slideLayout80.xml"/><Relationship Id="rId2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79.xml"/><Relationship Id="rId20" Type="http://schemas.openxmlformats.org/officeDocument/2006/relationships/slideLayout" Target="../slideLayouts/slideLayout83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3.xml"/><Relationship Id="rId19" Type="http://schemas.openxmlformats.org/officeDocument/2006/relationships/slideLayout" Target="../slideLayouts/slideLayout82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7.xml"/><Relationship Id="rId2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13" Type="http://schemas.openxmlformats.org/officeDocument/2006/relationships/slideLayout" Target="../slideLayouts/slideLayout119.xml"/><Relationship Id="rId18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09.xml"/><Relationship Id="rId21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13.xml"/><Relationship Id="rId12" Type="http://schemas.openxmlformats.org/officeDocument/2006/relationships/slideLayout" Target="../slideLayouts/slideLayout118.xml"/><Relationship Id="rId17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08.xml"/><Relationship Id="rId16" Type="http://schemas.openxmlformats.org/officeDocument/2006/relationships/slideLayout" Target="../slideLayouts/slideLayout122.xml"/><Relationship Id="rId20" Type="http://schemas.openxmlformats.org/officeDocument/2006/relationships/slideLayout" Target="../slideLayouts/slideLayout126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16.xml"/><Relationship Id="rId19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Relationship Id="rId14" Type="http://schemas.openxmlformats.org/officeDocument/2006/relationships/slideLayout" Target="../slideLayouts/slideLayout120.xml"/><Relationship Id="rId22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5.xml"/><Relationship Id="rId13" Type="http://schemas.openxmlformats.org/officeDocument/2006/relationships/slideLayout" Target="../slideLayouts/slideLayout140.xml"/><Relationship Id="rId18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30.xml"/><Relationship Id="rId21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34.xml"/><Relationship Id="rId12" Type="http://schemas.openxmlformats.org/officeDocument/2006/relationships/slideLayout" Target="../slideLayouts/slideLayout139.xml"/><Relationship Id="rId17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29.xml"/><Relationship Id="rId16" Type="http://schemas.openxmlformats.org/officeDocument/2006/relationships/slideLayout" Target="../slideLayouts/slideLayout143.xml"/><Relationship Id="rId20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2.xml"/><Relationship Id="rId15" Type="http://schemas.openxmlformats.org/officeDocument/2006/relationships/slideLayout" Target="../slideLayouts/slideLayout142.xml"/><Relationship Id="rId10" Type="http://schemas.openxmlformats.org/officeDocument/2006/relationships/slideLayout" Target="../slideLayouts/slideLayout137.xml"/><Relationship Id="rId19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41.xml"/><Relationship Id="rId22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6.xml"/><Relationship Id="rId3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150.xml"/><Relationship Id="rId1" Type="http://schemas.openxmlformats.org/officeDocument/2006/relationships/slideLayout" Target="../slideLayouts/slideLayout149.xml"/><Relationship Id="rId6" Type="http://schemas.openxmlformats.org/officeDocument/2006/relationships/slideLayout" Target="../slideLayouts/slideLayout154.xml"/><Relationship Id="rId11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53.xml"/><Relationship Id="rId10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2.xml"/><Relationship Id="rId9" Type="http://schemas.openxmlformats.org/officeDocument/2006/relationships/slideLayout" Target="../slideLayouts/slideLayout1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14400"/>
            <a:ext cx="8678333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209801"/>
            <a:ext cx="8678333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99084" y="6356351"/>
            <a:ext cx="233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833" y="6356351"/>
            <a:ext cx="8009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8784" y="360364"/>
            <a:ext cx="67521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2200" b="1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151A32A5-8330-4ECC-BA69-AA72F9D516C6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71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228600" indent="-228600" algn="l" rtl="0" eaLnBrk="0" fontAlgn="base" hangingPunct="0">
        <a:spcBef>
          <a:spcPts val="1800"/>
        </a:spcBef>
        <a:spcAft>
          <a:spcPct val="0"/>
        </a:spcAft>
        <a:buClr>
          <a:schemeClr val="accent1"/>
        </a:buClr>
        <a:buSzPct val="100000"/>
        <a:buFont typeface="Wingdings 2" panose="05020102010507070707" pitchFamily="18" charset="2"/>
        <a:buChar char="¡"/>
        <a:defRPr sz="2000" kern="1200">
          <a:solidFill>
            <a:schemeClr val="tx2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031B3C"/>
        </a:buClr>
        <a:buSzPct val="100000"/>
        <a:buFont typeface="Wingdings 2" panose="05020102010507070707" pitchFamily="18" charset="2"/>
        <a:buChar char="¡"/>
        <a:defRPr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Wingdings 2" panose="05020102010507070707" pitchFamily="18" charset="2"/>
        <a:buChar char="¡"/>
        <a:defRPr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031B3C"/>
        </a:buClr>
        <a:buSzPct val="100000"/>
        <a:buFont typeface="Wingdings 2" panose="05020102010507070707" pitchFamily="18" charset="2"/>
        <a:buChar char="¡"/>
        <a:defRPr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Wingdings 2" panose="05020102010507070707" pitchFamily="18" charset="2"/>
        <a:buChar char="¡"/>
        <a:defRPr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20FB8E-5538-45DE-BB9D-AD130225D1A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363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14400"/>
            <a:ext cx="8678333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209801"/>
            <a:ext cx="8678333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99084" y="6356351"/>
            <a:ext cx="233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833" y="6356351"/>
            <a:ext cx="8009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8784" y="360364"/>
            <a:ext cx="67521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2200" b="1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151A32A5-8330-4ECC-BA69-AA72F9D516C6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23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  <p:sldLayoutId id="2147483858" r:id="rId18"/>
    <p:sldLayoutId id="2147483859" r:id="rId19"/>
    <p:sldLayoutId id="2147483860" r:id="rId20"/>
    <p:sldLayoutId id="2147483861" r:id="rId2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228600" indent="-228600" algn="l" rtl="0" eaLnBrk="0" fontAlgn="base" hangingPunct="0">
        <a:spcBef>
          <a:spcPts val="1800"/>
        </a:spcBef>
        <a:spcAft>
          <a:spcPct val="0"/>
        </a:spcAft>
        <a:buClr>
          <a:schemeClr val="accent1"/>
        </a:buClr>
        <a:buSzPct val="100000"/>
        <a:buFont typeface="Wingdings 2" panose="05020102010507070707" pitchFamily="18" charset="2"/>
        <a:buChar char="¡"/>
        <a:defRPr sz="2000" kern="1200">
          <a:solidFill>
            <a:schemeClr val="tx2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031B3C"/>
        </a:buClr>
        <a:buSzPct val="100000"/>
        <a:buFont typeface="Wingdings 2" panose="05020102010507070707" pitchFamily="18" charset="2"/>
        <a:buChar char="¡"/>
        <a:defRPr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Wingdings 2" panose="05020102010507070707" pitchFamily="18" charset="2"/>
        <a:buChar char="¡"/>
        <a:defRPr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031B3C"/>
        </a:buClr>
        <a:buSzPct val="100000"/>
        <a:buFont typeface="Wingdings 2" panose="05020102010507070707" pitchFamily="18" charset="2"/>
        <a:buChar char="¡"/>
        <a:defRPr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Wingdings 2" panose="05020102010507070707" pitchFamily="18" charset="2"/>
        <a:buChar char="¡"/>
        <a:defRPr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14400"/>
            <a:ext cx="8678333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209801"/>
            <a:ext cx="8678333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99084" y="6356351"/>
            <a:ext cx="233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833" y="6356351"/>
            <a:ext cx="8009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8784" y="360364"/>
            <a:ext cx="67521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2200" b="1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151A32A5-8330-4ECC-BA69-AA72F9D516C6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89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  <p:sldLayoutId id="2147483880" r:id="rId18"/>
    <p:sldLayoutId id="2147483881" r:id="rId19"/>
    <p:sldLayoutId id="2147483882" r:id="rId20"/>
    <p:sldLayoutId id="2147483883" r:id="rId2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228600" indent="-228600" algn="l" rtl="0" eaLnBrk="0" fontAlgn="base" hangingPunct="0">
        <a:spcBef>
          <a:spcPts val="1800"/>
        </a:spcBef>
        <a:spcAft>
          <a:spcPct val="0"/>
        </a:spcAft>
        <a:buClr>
          <a:schemeClr val="accent1"/>
        </a:buClr>
        <a:buSzPct val="100000"/>
        <a:buFont typeface="Wingdings 2" panose="05020102010507070707" pitchFamily="18" charset="2"/>
        <a:buChar char="¡"/>
        <a:defRPr sz="2000" kern="1200">
          <a:solidFill>
            <a:schemeClr val="tx2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031B3C"/>
        </a:buClr>
        <a:buSzPct val="100000"/>
        <a:buFont typeface="Wingdings 2" panose="05020102010507070707" pitchFamily="18" charset="2"/>
        <a:buChar char="¡"/>
        <a:defRPr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Wingdings 2" panose="05020102010507070707" pitchFamily="18" charset="2"/>
        <a:buChar char="¡"/>
        <a:defRPr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031B3C"/>
        </a:buClr>
        <a:buSzPct val="100000"/>
        <a:buFont typeface="Wingdings 2" panose="05020102010507070707" pitchFamily="18" charset="2"/>
        <a:buChar char="¡"/>
        <a:defRPr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Wingdings 2" panose="05020102010507070707" pitchFamily="18" charset="2"/>
        <a:buChar char="¡"/>
        <a:defRPr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14400"/>
            <a:ext cx="8678333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209801"/>
            <a:ext cx="8678333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99084" y="6356351"/>
            <a:ext cx="233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833" y="6356351"/>
            <a:ext cx="8009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8784" y="360364"/>
            <a:ext cx="67521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2200" b="1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151A32A5-8330-4ECC-BA69-AA72F9D516C6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15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  <p:sldLayoutId id="2147483900" r:id="rId16"/>
    <p:sldLayoutId id="2147483901" r:id="rId17"/>
    <p:sldLayoutId id="2147483902" r:id="rId18"/>
    <p:sldLayoutId id="2147483903" r:id="rId19"/>
    <p:sldLayoutId id="2147483904" r:id="rId20"/>
    <p:sldLayoutId id="2147483905" r:id="rId2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228600" indent="-228600" algn="l" rtl="0" eaLnBrk="0" fontAlgn="base" hangingPunct="0">
        <a:spcBef>
          <a:spcPts val="1800"/>
        </a:spcBef>
        <a:spcAft>
          <a:spcPct val="0"/>
        </a:spcAft>
        <a:buClr>
          <a:schemeClr val="accent1"/>
        </a:buClr>
        <a:buSzPct val="100000"/>
        <a:buFont typeface="Wingdings 2" panose="05020102010507070707" pitchFamily="18" charset="2"/>
        <a:buChar char="¡"/>
        <a:defRPr sz="2000" kern="1200">
          <a:solidFill>
            <a:schemeClr val="tx2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031B3C"/>
        </a:buClr>
        <a:buSzPct val="100000"/>
        <a:buFont typeface="Wingdings 2" panose="05020102010507070707" pitchFamily="18" charset="2"/>
        <a:buChar char="¡"/>
        <a:defRPr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Wingdings 2" panose="05020102010507070707" pitchFamily="18" charset="2"/>
        <a:buChar char="¡"/>
        <a:defRPr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031B3C"/>
        </a:buClr>
        <a:buSzPct val="100000"/>
        <a:buFont typeface="Wingdings 2" panose="05020102010507070707" pitchFamily="18" charset="2"/>
        <a:buChar char="¡"/>
        <a:defRPr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Wingdings 2" panose="05020102010507070707" pitchFamily="18" charset="2"/>
        <a:buChar char="¡"/>
        <a:defRPr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14400"/>
            <a:ext cx="8678333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209801"/>
            <a:ext cx="8678333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99084" y="6356351"/>
            <a:ext cx="233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833" y="6356351"/>
            <a:ext cx="8009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8784" y="360364"/>
            <a:ext cx="67521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2200" b="1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151A32A5-8330-4ECC-BA69-AA72F9D516C6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28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  <p:sldLayoutId id="2147483924" r:id="rId18"/>
    <p:sldLayoutId id="2147483925" r:id="rId19"/>
    <p:sldLayoutId id="2147483926" r:id="rId20"/>
    <p:sldLayoutId id="2147483927" r:id="rId2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228600" indent="-228600" algn="l" rtl="0" eaLnBrk="0" fontAlgn="base" hangingPunct="0">
        <a:spcBef>
          <a:spcPts val="1800"/>
        </a:spcBef>
        <a:spcAft>
          <a:spcPct val="0"/>
        </a:spcAft>
        <a:buClr>
          <a:schemeClr val="accent1"/>
        </a:buClr>
        <a:buSzPct val="100000"/>
        <a:buFont typeface="Wingdings 2" panose="05020102010507070707" pitchFamily="18" charset="2"/>
        <a:buChar char="¡"/>
        <a:defRPr sz="2000" kern="1200">
          <a:solidFill>
            <a:schemeClr val="tx2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031B3C"/>
        </a:buClr>
        <a:buSzPct val="100000"/>
        <a:buFont typeface="Wingdings 2" panose="05020102010507070707" pitchFamily="18" charset="2"/>
        <a:buChar char="¡"/>
        <a:defRPr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Wingdings 2" panose="05020102010507070707" pitchFamily="18" charset="2"/>
        <a:buChar char="¡"/>
        <a:defRPr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031B3C"/>
        </a:buClr>
        <a:buSzPct val="100000"/>
        <a:buFont typeface="Wingdings 2" panose="05020102010507070707" pitchFamily="18" charset="2"/>
        <a:buChar char="¡"/>
        <a:defRPr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Wingdings 2" panose="05020102010507070707" pitchFamily="18" charset="2"/>
        <a:buChar char="¡"/>
        <a:defRPr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20FB8E-5538-45DE-BB9D-AD130225D1A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380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20FB8E-5538-45DE-BB9D-AD130225D1A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26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20FB8E-5538-45DE-BB9D-AD130225D1A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80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14400"/>
            <a:ext cx="8678333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209801"/>
            <a:ext cx="8678333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99084" y="6356351"/>
            <a:ext cx="233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833" y="6356351"/>
            <a:ext cx="8009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8784" y="360364"/>
            <a:ext cx="67521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2200" b="1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151A32A5-8330-4ECC-BA69-AA72F9D516C6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43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228600" indent="-228600" algn="l" rtl="0" eaLnBrk="0" fontAlgn="base" hangingPunct="0">
        <a:spcBef>
          <a:spcPts val="1800"/>
        </a:spcBef>
        <a:spcAft>
          <a:spcPct val="0"/>
        </a:spcAft>
        <a:buClr>
          <a:schemeClr val="accent1"/>
        </a:buClr>
        <a:buSzPct val="100000"/>
        <a:buFont typeface="Wingdings 2" panose="05020102010507070707" pitchFamily="18" charset="2"/>
        <a:buChar char="¡"/>
        <a:defRPr sz="2000" kern="1200">
          <a:solidFill>
            <a:schemeClr val="tx2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031B3C"/>
        </a:buClr>
        <a:buSzPct val="100000"/>
        <a:buFont typeface="Wingdings 2" panose="05020102010507070707" pitchFamily="18" charset="2"/>
        <a:buChar char="¡"/>
        <a:defRPr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Wingdings 2" panose="05020102010507070707" pitchFamily="18" charset="2"/>
        <a:buChar char="¡"/>
        <a:defRPr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031B3C"/>
        </a:buClr>
        <a:buSzPct val="100000"/>
        <a:buFont typeface="Wingdings 2" panose="05020102010507070707" pitchFamily="18" charset="2"/>
        <a:buChar char="¡"/>
        <a:defRPr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Wingdings 2" panose="05020102010507070707" pitchFamily="18" charset="2"/>
        <a:buChar char="¡"/>
        <a:defRPr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14400"/>
            <a:ext cx="8678333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209801"/>
            <a:ext cx="8678333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99084" y="6356351"/>
            <a:ext cx="233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833" y="6356351"/>
            <a:ext cx="8009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8784" y="360364"/>
            <a:ext cx="67521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2200" b="1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151A32A5-8330-4ECC-BA69-AA72F9D516C6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42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228600" indent="-228600" algn="l" rtl="0" eaLnBrk="0" fontAlgn="base" hangingPunct="0">
        <a:spcBef>
          <a:spcPts val="1800"/>
        </a:spcBef>
        <a:spcAft>
          <a:spcPct val="0"/>
        </a:spcAft>
        <a:buClr>
          <a:schemeClr val="accent1"/>
        </a:buClr>
        <a:buSzPct val="100000"/>
        <a:buFont typeface="Wingdings 2" panose="05020102010507070707" pitchFamily="18" charset="2"/>
        <a:buChar char="¡"/>
        <a:defRPr sz="2000" kern="1200">
          <a:solidFill>
            <a:schemeClr val="tx2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031B3C"/>
        </a:buClr>
        <a:buSzPct val="100000"/>
        <a:buFont typeface="Wingdings 2" panose="05020102010507070707" pitchFamily="18" charset="2"/>
        <a:buChar char="¡"/>
        <a:defRPr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Wingdings 2" panose="05020102010507070707" pitchFamily="18" charset="2"/>
        <a:buChar char="¡"/>
        <a:defRPr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031B3C"/>
        </a:buClr>
        <a:buSzPct val="100000"/>
        <a:buFont typeface="Wingdings 2" panose="05020102010507070707" pitchFamily="18" charset="2"/>
        <a:buChar char="¡"/>
        <a:defRPr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Wingdings 2" panose="05020102010507070707" pitchFamily="18" charset="2"/>
        <a:buChar char="¡"/>
        <a:defRPr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14400"/>
            <a:ext cx="8678333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209801"/>
            <a:ext cx="8678333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99084" y="6356351"/>
            <a:ext cx="233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833" y="6356351"/>
            <a:ext cx="8009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8784" y="360364"/>
            <a:ext cx="67521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2200" b="1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151A32A5-8330-4ECC-BA69-AA72F9D516C6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77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  <p:sldLayoutId id="2147483745" r:id="rId19"/>
    <p:sldLayoutId id="2147483746" r:id="rId20"/>
    <p:sldLayoutId id="2147483747" r:id="rId2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228600" indent="-228600" algn="l" rtl="0" eaLnBrk="0" fontAlgn="base" hangingPunct="0">
        <a:spcBef>
          <a:spcPts val="1800"/>
        </a:spcBef>
        <a:spcAft>
          <a:spcPct val="0"/>
        </a:spcAft>
        <a:buClr>
          <a:schemeClr val="accent1"/>
        </a:buClr>
        <a:buSzPct val="100000"/>
        <a:buFont typeface="Wingdings 2" panose="05020102010507070707" pitchFamily="18" charset="2"/>
        <a:buChar char="¡"/>
        <a:defRPr sz="2000" kern="1200">
          <a:solidFill>
            <a:schemeClr val="tx2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031B3C"/>
        </a:buClr>
        <a:buSzPct val="100000"/>
        <a:buFont typeface="Wingdings 2" panose="05020102010507070707" pitchFamily="18" charset="2"/>
        <a:buChar char="¡"/>
        <a:defRPr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Wingdings 2" panose="05020102010507070707" pitchFamily="18" charset="2"/>
        <a:buChar char="¡"/>
        <a:defRPr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031B3C"/>
        </a:buClr>
        <a:buSzPct val="100000"/>
        <a:buFont typeface="Wingdings 2" panose="05020102010507070707" pitchFamily="18" charset="2"/>
        <a:buChar char="¡"/>
        <a:defRPr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Wingdings 2" panose="05020102010507070707" pitchFamily="18" charset="2"/>
        <a:buChar char="¡"/>
        <a:defRPr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20FB8E-5538-45DE-BB9D-AD130225D1A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52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20FB8E-5538-45DE-BB9D-AD130225D1A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45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14400"/>
            <a:ext cx="8678333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209801"/>
            <a:ext cx="8678333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99084" y="6356351"/>
            <a:ext cx="233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833" y="6356351"/>
            <a:ext cx="8009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8784" y="360364"/>
            <a:ext cx="67521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2200" b="1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151A32A5-8330-4ECC-BA69-AA72F9D516C6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2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  <p:sldLayoutId id="2147483790" r:id="rId18"/>
    <p:sldLayoutId id="2147483791" r:id="rId19"/>
    <p:sldLayoutId id="2147483792" r:id="rId20"/>
    <p:sldLayoutId id="2147483793" r:id="rId2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228600" indent="-228600" algn="l" rtl="0" eaLnBrk="0" fontAlgn="base" hangingPunct="0">
        <a:spcBef>
          <a:spcPts val="1800"/>
        </a:spcBef>
        <a:spcAft>
          <a:spcPct val="0"/>
        </a:spcAft>
        <a:buClr>
          <a:schemeClr val="accent1"/>
        </a:buClr>
        <a:buSzPct val="100000"/>
        <a:buFont typeface="Wingdings 2" panose="05020102010507070707" pitchFamily="18" charset="2"/>
        <a:buChar char="¡"/>
        <a:defRPr sz="2000" kern="1200">
          <a:solidFill>
            <a:schemeClr val="tx2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031B3C"/>
        </a:buClr>
        <a:buSzPct val="100000"/>
        <a:buFont typeface="Wingdings 2" panose="05020102010507070707" pitchFamily="18" charset="2"/>
        <a:buChar char="¡"/>
        <a:defRPr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Wingdings 2" panose="05020102010507070707" pitchFamily="18" charset="2"/>
        <a:buChar char="¡"/>
        <a:defRPr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031B3C"/>
        </a:buClr>
        <a:buSzPct val="100000"/>
        <a:buFont typeface="Wingdings 2" panose="05020102010507070707" pitchFamily="18" charset="2"/>
        <a:buChar char="¡"/>
        <a:defRPr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Wingdings 2" panose="05020102010507070707" pitchFamily="18" charset="2"/>
        <a:buChar char="¡"/>
        <a:defRPr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14400"/>
            <a:ext cx="8678333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209801"/>
            <a:ext cx="8678333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99084" y="6356351"/>
            <a:ext cx="233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833" y="6356351"/>
            <a:ext cx="8009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8784" y="360364"/>
            <a:ext cx="67521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2200" b="1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151A32A5-8330-4ECC-BA69-AA72F9D516C6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94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  <p:sldLayoutId id="2147483812" r:id="rId18"/>
    <p:sldLayoutId id="2147483813" r:id="rId19"/>
    <p:sldLayoutId id="2147483814" r:id="rId20"/>
    <p:sldLayoutId id="2147483815" r:id="rId2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228600" indent="-228600" algn="l" rtl="0" eaLnBrk="0" fontAlgn="base" hangingPunct="0">
        <a:spcBef>
          <a:spcPts val="1800"/>
        </a:spcBef>
        <a:spcAft>
          <a:spcPct val="0"/>
        </a:spcAft>
        <a:buClr>
          <a:schemeClr val="accent1"/>
        </a:buClr>
        <a:buSzPct val="100000"/>
        <a:buFont typeface="Wingdings 2" panose="05020102010507070707" pitchFamily="18" charset="2"/>
        <a:buChar char="¡"/>
        <a:defRPr sz="2000" kern="1200">
          <a:solidFill>
            <a:schemeClr val="tx2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031B3C"/>
        </a:buClr>
        <a:buSzPct val="100000"/>
        <a:buFont typeface="Wingdings 2" panose="05020102010507070707" pitchFamily="18" charset="2"/>
        <a:buChar char="¡"/>
        <a:defRPr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Wingdings 2" panose="05020102010507070707" pitchFamily="18" charset="2"/>
        <a:buChar char="¡"/>
        <a:defRPr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031B3C"/>
        </a:buClr>
        <a:buSzPct val="100000"/>
        <a:buFont typeface="Wingdings 2" panose="05020102010507070707" pitchFamily="18" charset="2"/>
        <a:buChar char="¡"/>
        <a:defRPr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Wingdings 2" panose="05020102010507070707" pitchFamily="18" charset="2"/>
        <a:buChar char="¡"/>
        <a:defRPr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20FB8E-5538-45DE-BB9D-AD130225D1A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25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5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2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4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8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1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8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120A8BA3-67DA-4398-80A6-AC2222307476}" type="slidenum">
              <a:rPr lang="en-US" altLang="en-US" sz="140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</a:t>
            </a:fld>
            <a:endParaRPr lang="en-US" altLang="en-US" sz="1400">
              <a:solidFill>
                <a:srgbClr val="073779"/>
              </a:solidFill>
            </a:endParaRPr>
          </a:p>
        </p:txBody>
      </p:sp>
      <p:sp>
        <p:nvSpPr>
          <p:cNvPr id="31746" name="Title 2"/>
          <p:cNvSpPr>
            <a:spLocks noGrp="1"/>
          </p:cNvSpPr>
          <p:nvPr>
            <p:ph type="title"/>
          </p:nvPr>
        </p:nvSpPr>
        <p:spPr>
          <a:xfrm>
            <a:off x="1533236" y="265114"/>
            <a:ext cx="7823200" cy="1304380"/>
          </a:xfrm>
        </p:spPr>
        <p:txBody>
          <a:bodyPr anchor="t"/>
          <a:lstStyle/>
          <a:p>
            <a:pPr eaLnBrk="1" hangingPunct="1"/>
            <a:r>
              <a:rPr lang="en-US" altLang="en-US" b="1" dirty="0" smtClean="0">
                <a:ea typeface="ＭＳ Ｐゴシック" panose="020B0600070205080204" pitchFamily="34" charset="-128"/>
              </a:rPr>
              <a:t>1.2 Displaying Distributions with Graphs</a:t>
            </a:r>
          </a:p>
        </p:txBody>
      </p:sp>
      <p:sp>
        <p:nvSpPr>
          <p:cNvPr id="31747" name="Text Placeholder 3"/>
          <p:cNvSpPr>
            <a:spLocks noGrp="1"/>
          </p:cNvSpPr>
          <p:nvPr>
            <p:ph idx="1"/>
          </p:nvPr>
        </p:nvSpPr>
        <p:spPr>
          <a:xfrm>
            <a:off x="1981200" y="1927226"/>
            <a:ext cx="6508750" cy="4664075"/>
          </a:xfrm>
        </p:spPr>
        <p:txBody>
          <a:bodyPr/>
          <a:lstStyle/>
          <a:p>
            <a:pPr eaLnBrk="1" hangingPunct="1">
              <a:buClr>
                <a:srgbClr val="0C4160"/>
              </a:buCl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solidFill>
                  <a:schemeClr val="accent1"/>
                </a:solidFill>
                <a:ea typeface="ＭＳ Ｐゴシック" panose="020B0600070205080204" pitchFamily="34" charset="-128"/>
              </a:rPr>
              <a:t>Graphs </a:t>
            </a:r>
            <a:r>
              <a:rPr lang="en-US" altLang="en-US" sz="28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for categorical variables</a:t>
            </a:r>
          </a:p>
          <a:p>
            <a:pPr marL="1257300" lvl="1" indent="-266700" eaLnBrk="1" hangingPunct="1"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Bar graphs </a:t>
            </a:r>
          </a:p>
          <a:p>
            <a:pPr marL="1257300" lvl="1" indent="-266700" eaLnBrk="1" hangingPunct="1"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Pie </a:t>
            </a:r>
            <a:r>
              <a:rPr lang="en-US" altLang="en-US" sz="2800" dirty="0" smtClean="0">
                <a:solidFill>
                  <a:schemeClr val="accent1"/>
                </a:solidFill>
                <a:ea typeface="ＭＳ Ｐゴシック" panose="020B0600070205080204" pitchFamily="34" charset="-128"/>
              </a:rPr>
              <a:t>charts</a:t>
            </a:r>
          </a:p>
          <a:p>
            <a:pPr marL="990600" lvl="1" indent="0" eaLnBrk="1" hangingPunct="1">
              <a:buClr>
                <a:schemeClr val="accent1"/>
              </a:buClr>
              <a:buSzPct val="70000"/>
              <a:buNone/>
            </a:pPr>
            <a:endParaRPr lang="en-US" altLang="en-US" sz="2800" dirty="0">
              <a:solidFill>
                <a:schemeClr val="accent1"/>
              </a:solidFill>
              <a:ea typeface="ＭＳ Ｐゴシック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Graphs for quantitative variables</a:t>
            </a:r>
          </a:p>
          <a:p>
            <a:pPr marL="1257300" lvl="1" indent="-266700" eaLnBrk="1" hangingPunct="1"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Histograms </a:t>
            </a:r>
          </a:p>
          <a:p>
            <a:pPr marL="1257300" lvl="1" indent="-266700" eaLnBrk="1" hangingPunct="1"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altLang="en-US" sz="2800" dirty="0" err="1">
                <a:solidFill>
                  <a:schemeClr val="accent1"/>
                </a:solidFill>
                <a:ea typeface="ＭＳ Ｐゴシック" panose="020B0600070205080204" pitchFamily="34" charset="-128"/>
              </a:rPr>
              <a:t>Stemplots</a:t>
            </a:r>
            <a:r>
              <a:rPr lang="en-US" altLang="en-US" sz="28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 </a:t>
            </a:r>
          </a:p>
          <a:p>
            <a:pPr marL="990600" lvl="1" indent="0" eaLnBrk="1" hangingPunct="1">
              <a:buClr>
                <a:srgbClr val="333399"/>
              </a:buClr>
              <a:buNone/>
            </a:pPr>
            <a:endParaRPr lang="en-US" altLang="en-US" sz="2400" dirty="0">
              <a:solidFill>
                <a:schemeClr val="accent1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54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8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fld id="{92E6A0A5-6C73-45CB-BD71-B75207DECE63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7377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 2" panose="05020102010507070707" pitchFamily="18" charset="2"/>
                <a:buNone/>
                <a:tabLst/>
                <a:defRPr/>
              </a:pPr>
              <a:t>10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7377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Stemplots</a:t>
            </a:r>
            <a:endParaRPr lang="en-US" dirty="0"/>
          </a:p>
        </p:txBody>
      </p:sp>
      <p:sp>
        <p:nvSpPr>
          <p:cNvPr id="37891" name="Rectangle 3"/>
          <p:cNvSpPr txBox="1">
            <a:spLocks noChangeArrowheads="1"/>
          </p:cNvSpPr>
          <p:nvPr/>
        </p:nvSpPr>
        <p:spPr bwMode="auto">
          <a:xfrm>
            <a:off x="1403927" y="1366983"/>
            <a:ext cx="9035473" cy="481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>
                <a:latin typeface="Calibri" panose="020F0502020204030204" pitchFamily="34" charset="0"/>
              </a:rPr>
              <a:t>Example data:       </a:t>
            </a:r>
            <a:r>
              <a:rPr lang="en-US" sz="2400">
                <a:latin typeface="Courier New" panose="02070309020205020404" pitchFamily="49" charset="0"/>
              </a:rPr>
              <a:t>58 48 80 50 91 78 77 72 80 60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</a:rPr>
              <a:t>               83 54 83 65 57 66 52 66 51 67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</a:rPr>
              <a:t>               85 74 66 44 70 53 62 81 56 89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</a:rPr>
              <a:t>               70 86 45 44 75 68 67 72 87 48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</a:rPr>
              <a:t>               45 59 80 80 32 63 73 39 66 60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40557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numeric data---Stem and leaves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724" y="2135660"/>
            <a:ext cx="6572551" cy="373126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8008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8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1569FC55-1407-46F9-B1BA-C86BF120A914}" type="slidenum">
              <a:rPr lang="en-US" altLang="en-US" sz="1200">
                <a:solidFill>
                  <a:srgbClr val="073779"/>
                </a:solidFill>
              </a:rPr>
              <a:pPr defTabSz="4572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12</a:t>
            </a:fld>
            <a:endParaRPr lang="en-US" altLang="en-US" sz="1200">
              <a:solidFill>
                <a:srgbClr val="073779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Stemplots</a:t>
            </a:r>
            <a:endParaRPr lang="en-US" dirty="0"/>
          </a:p>
        </p:txBody>
      </p:sp>
      <p:sp>
        <p:nvSpPr>
          <p:cNvPr id="39938" name="Rectangle 3"/>
          <p:cNvSpPr txBox="1">
            <a:spLocks noChangeArrowheads="1"/>
          </p:cNvSpPr>
          <p:nvPr/>
        </p:nvSpPr>
        <p:spPr bwMode="auto">
          <a:xfrm>
            <a:off x="1943100" y="1023939"/>
            <a:ext cx="85344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18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fontAlgn="base">
              <a:spcBef>
                <a:spcPct val="40000"/>
              </a:spcBef>
              <a:spcAft>
                <a:spcPct val="0"/>
              </a:spcAft>
              <a:buClr>
                <a:srgbClr val="8FD9FB"/>
              </a:buClr>
              <a:buSzPct val="60000"/>
              <a:buNone/>
            </a:pPr>
            <a:r>
              <a:rPr lang="en-US" altLang="en-US" sz="2400" b="1" u="sng" dirty="0">
                <a:solidFill>
                  <a:srgbClr val="073779"/>
                </a:solidFill>
              </a:rPr>
              <a:t>Example</a:t>
            </a:r>
            <a:r>
              <a:rPr lang="en-US" altLang="en-US" sz="2400" b="1" dirty="0">
                <a:solidFill>
                  <a:srgbClr val="0C4160"/>
                </a:solidFill>
              </a:rPr>
              <a:t>:</a:t>
            </a:r>
            <a:r>
              <a:rPr lang="en-US" altLang="en-US" sz="2400" b="1" dirty="0">
                <a:solidFill>
                  <a:srgbClr val="727CA3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Weight Data ― Introductory Statistics Class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47951" y="1831976"/>
            <a:ext cx="6596063" cy="3273425"/>
            <a:chOff x="1269886" y="2211065"/>
            <a:chExt cx="6595455" cy="3686045"/>
          </a:xfrm>
        </p:grpSpPr>
        <p:cxnSp>
          <p:nvCxnSpPr>
            <p:cNvPr id="8" name="Straight Connector 7"/>
            <p:cNvCxnSpPr>
              <a:cxnSpLocks noChangeShapeType="1"/>
            </p:cNvCxnSpPr>
            <p:nvPr/>
          </p:nvCxnSpPr>
          <p:spPr bwMode="auto">
            <a:xfrm>
              <a:off x="1269886" y="2284357"/>
              <a:ext cx="0" cy="3612753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Connector 22"/>
            <p:cNvCxnSpPr>
              <a:cxnSpLocks noChangeShapeType="1"/>
            </p:cNvCxnSpPr>
            <p:nvPr/>
          </p:nvCxnSpPr>
          <p:spPr bwMode="auto">
            <a:xfrm>
              <a:off x="2595327" y="2284357"/>
              <a:ext cx="0" cy="3612753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Straight Connector 23"/>
            <p:cNvCxnSpPr>
              <a:cxnSpLocks noChangeShapeType="1"/>
            </p:cNvCxnSpPr>
            <p:nvPr/>
          </p:nvCxnSpPr>
          <p:spPr bwMode="auto">
            <a:xfrm>
              <a:off x="3922354" y="2284357"/>
              <a:ext cx="0" cy="3612753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Connector 24"/>
            <p:cNvCxnSpPr>
              <a:cxnSpLocks noChangeShapeType="1"/>
            </p:cNvCxnSpPr>
            <p:nvPr/>
          </p:nvCxnSpPr>
          <p:spPr bwMode="auto">
            <a:xfrm>
              <a:off x="5223984" y="2211065"/>
              <a:ext cx="0" cy="3614541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Straight Connector 25"/>
            <p:cNvCxnSpPr>
              <a:cxnSpLocks noChangeShapeType="1"/>
            </p:cNvCxnSpPr>
            <p:nvPr/>
          </p:nvCxnSpPr>
          <p:spPr bwMode="auto">
            <a:xfrm>
              <a:off x="6551012" y="2212853"/>
              <a:ext cx="0" cy="3614541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Connector 26"/>
            <p:cNvCxnSpPr>
              <a:cxnSpLocks noChangeShapeType="1"/>
            </p:cNvCxnSpPr>
            <p:nvPr/>
          </p:nvCxnSpPr>
          <p:spPr bwMode="auto">
            <a:xfrm>
              <a:off x="7865341" y="2212853"/>
              <a:ext cx="0" cy="3612753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687513" y="5118101"/>
            <a:ext cx="1846262" cy="709613"/>
            <a:chOff x="425450" y="5695950"/>
            <a:chExt cx="1846263" cy="709613"/>
          </a:xfrm>
        </p:grpSpPr>
        <p:sp>
          <p:nvSpPr>
            <p:cNvPr id="39955" name="TextBox 8"/>
            <p:cNvSpPr txBox="1">
              <a:spLocks noChangeArrowheads="1"/>
            </p:cNvSpPr>
            <p:nvPr/>
          </p:nvSpPr>
          <p:spPr bwMode="auto">
            <a:xfrm>
              <a:off x="425450" y="6021388"/>
              <a:ext cx="8778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800"/>
                </a:spcBef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600"/>
                </a:spcBef>
                <a:buClr>
                  <a:srgbClr val="031B3C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ts val="600"/>
                </a:spcBef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ts val="600"/>
                </a:spcBef>
                <a:buClr>
                  <a:srgbClr val="031B3C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ts val="600"/>
                </a:spcBef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800" b="1">
                  <a:solidFill>
                    <a:prstClr val="black"/>
                  </a:solidFill>
                </a:rPr>
                <a:t>Stems</a:t>
              </a:r>
            </a:p>
          </p:txBody>
        </p:sp>
        <p:sp>
          <p:nvSpPr>
            <p:cNvPr id="39956" name="TextBox 11"/>
            <p:cNvSpPr txBox="1">
              <a:spLocks noChangeArrowheads="1"/>
            </p:cNvSpPr>
            <p:nvPr/>
          </p:nvSpPr>
          <p:spPr bwMode="auto">
            <a:xfrm>
              <a:off x="1303338" y="6035675"/>
              <a:ext cx="9683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800"/>
                </a:spcBef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600"/>
                </a:spcBef>
                <a:buClr>
                  <a:srgbClr val="031B3C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ts val="600"/>
                </a:spcBef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ts val="600"/>
                </a:spcBef>
                <a:buClr>
                  <a:srgbClr val="031B3C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ts val="600"/>
                </a:spcBef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800" b="1">
                  <a:solidFill>
                    <a:prstClr val="black"/>
                  </a:solidFill>
                </a:rPr>
                <a:t>Leaves</a:t>
              </a:r>
            </a:p>
          </p:txBody>
        </p:sp>
        <p:sp>
          <p:nvSpPr>
            <p:cNvPr id="21" name="Right Arrow 20"/>
            <p:cNvSpPr>
              <a:spLocks noChangeArrowheads="1"/>
            </p:cNvSpPr>
            <p:nvPr/>
          </p:nvSpPr>
          <p:spPr bwMode="auto">
            <a:xfrm rot="-3062679">
              <a:off x="812800" y="5792788"/>
              <a:ext cx="401637" cy="242887"/>
            </a:xfrm>
            <a:prstGeom prst="rightArrow">
              <a:avLst>
                <a:gd name="adj1" fmla="val 50000"/>
                <a:gd name="adj2" fmla="val 49998"/>
              </a:avLst>
            </a:prstGeom>
            <a:solidFill>
              <a:schemeClr val="accent1"/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>
              <a:lvl1pPr>
                <a:spcBef>
                  <a:spcPts val="1800"/>
                </a:spcBef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600"/>
                </a:spcBef>
                <a:buClr>
                  <a:srgbClr val="031B3C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ts val="600"/>
                </a:spcBef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ts val="600"/>
                </a:spcBef>
                <a:buClr>
                  <a:srgbClr val="031B3C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ts val="600"/>
                </a:spcBef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30" name="Right Arrow 29"/>
            <p:cNvSpPr>
              <a:spLocks noChangeArrowheads="1"/>
            </p:cNvSpPr>
            <p:nvPr/>
          </p:nvSpPr>
          <p:spPr bwMode="auto">
            <a:xfrm rot="-7661420">
              <a:off x="1425576" y="5775325"/>
              <a:ext cx="401638" cy="242887"/>
            </a:xfrm>
            <a:prstGeom prst="rightArrow">
              <a:avLst>
                <a:gd name="adj1" fmla="val 50000"/>
                <a:gd name="adj2" fmla="val 49998"/>
              </a:avLst>
            </a:prstGeom>
            <a:solidFill>
              <a:schemeClr val="accent1"/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>
              <a:lvl1pPr>
                <a:spcBef>
                  <a:spcPts val="1800"/>
                </a:spcBef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600"/>
                </a:spcBef>
                <a:buClr>
                  <a:srgbClr val="031B3C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ts val="600"/>
                </a:spcBef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ts val="600"/>
                </a:spcBef>
                <a:buClr>
                  <a:srgbClr val="031B3C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ts val="600"/>
                </a:spcBef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942013" y="1620838"/>
            <a:ext cx="4635500" cy="4652962"/>
            <a:chOff x="4418013" y="1620838"/>
            <a:chExt cx="4635500" cy="4652962"/>
          </a:xfrm>
        </p:grpSpPr>
        <p:grpSp>
          <p:nvGrpSpPr>
            <p:cNvPr id="3" name="Group 5" descr="The image shows stem values that range from 10 to 26, and there are only three leaf values. The leaf value 5 corresponds to the stem value 13, leaf value 2 corresponds to the stem value 15, and the third leaf value, that is, 2 corresponds to the stem value 19. There is some additional information given below: 20 stem value corresponds to 3 leaf value, which means 203 pounds. The value &quot;Stems equals to 10s and Leaves equals to 1s&quot; is also mentioned. "/>
            <p:cNvGrpSpPr>
              <a:grpSpLocks/>
            </p:cNvGrpSpPr>
            <p:nvPr/>
          </p:nvGrpSpPr>
          <p:grpSpPr bwMode="auto">
            <a:xfrm>
              <a:off x="4418013" y="1620838"/>
              <a:ext cx="4635500" cy="4652962"/>
              <a:chOff x="4391311" y="1946789"/>
              <a:chExt cx="4635500" cy="4652962"/>
            </a:xfrm>
          </p:grpSpPr>
          <p:grpSp>
            <p:nvGrpSpPr>
              <p:cNvPr id="39959" name="Group 1"/>
              <p:cNvGrpSpPr>
                <a:grpSpLocks/>
              </p:cNvGrpSpPr>
              <p:nvPr/>
            </p:nvGrpSpPr>
            <p:grpSpPr bwMode="auto">
              <a:xfrm>
                <a:off x="4391311" y="1946789"/>
                <a:ext cx="4635500" cy="4652962"/>
                <a:chOff x="4384159" y="2166938"/>
                <a:chExt cx="4635500" cy="4652962"/>
              </a:xfrm>
            </p:grpSpPr>
            <p:sp>
              <p:nvSpPr>
                <p:cNvPr id="10" name="Rectangle 9"/>
                <p:cNvSpPr>
                  <a:spLocks noChangeArrowheads="1"/>
                </p:cNvSpPr>
                <p:nvPr/>
              </p:nvSpPr>
              <p:spPr bwMode="auto">
                <a:xfrm>
                  <a:off x="4384159" y="2166938"/>
                  <a:ext cx="4635500" cy="4652962"/>
                </a:xfrm>
                <a:prstGeom prst="rect">
                  <a:avLst/>
                </a:prstGeom>
                <a:solidFill>
                  <a:schemeClr val="accent1"/>
                </a:solidFill>
                <a:ln w="10000">
                  <a:solidFill>
                    <a:schemeClr val="accent1"/>
                  </a:solidFill>
                  <a:miter lim="800000"/>
                  <a:headEnd/>
                  <a:tailEnd/>
                </a:ln>
                <a:effectLst>
                  <a:outerShdw blurRad="38100" dist="30000" dir="5400000" rotWithShape="0">
                    <a:srgbClr val="808080">
                      <a:alpha val="45000"/>
                    </a:srgbClr>
                  </a:outerShdw>
                </a:effectLst>
              </p:spPr>
              <p:txBody>
                <a:bodyPr anchor="ctr"/>
                <a:lstStyle>
                  <a:lvl1pPr>
                    <a:spcBef>
                      <a:spcPts val="1800"/>
                    </a:spcBef>
                    <a:buClr>
                      <a:schemeClr val="accent1"/>
                    </a:buClr>
                    <a:buSzPct val="100000"/>
                    <a:buFont typeface="Wingdings 2" panose="05020102010507070707" pitchFamily="18" charset="2"/>
                    <a:buChar char="¡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ts val="600"/>
                    </a:spcBef>
                    <a:buClr>
                      <a:srgbClr val="031B3C"/>
                    </a:buClr>
                    <a:buSzPct val="100000"/>
                    <a:buFont typeface="Wingdings 2" panose="05020102010507070707" pitchFamily="18" charset="2"/>
                    <a:buChar char="¡"/>
                    <a:defRPr>
                      <a:solidFill>
                        <a:schemeClr val="tx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chemeClr val="accent1"/>
                    </a:buClr>
                    <a:buSzPct val="100000"/>
                    <a:buFont typeface="Wingdings 2" panose="05020102010507070707" pitchFamily="18" charset="2"/>
                    <a:buChar char="¡"/>
                    <a:defRPr>
                      <a:solidFill>
                        <a:schemeClr val="tx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ts val="600"/>
                    </a:spcBef>
                    <a:buClr>
                      <a:srgbClr val="031B3C"/>
                    </a:buClr>
                    <a:buSzPct val="100000"/>
                    <a:buFont typeface="Wingdings 2" panose="05020102010507070707" pitchFamily="18" charset="2"/>
                    <a:buChar char="¡"/>
                    <a:defRPr>
                      <a:solidFill>
                        <a:schemeClr val="tx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ts val="600"/>
                    </a:spcBef>
                    <a:buClr>
                      <a:schemeClr val="accent1"/>
                    </a:buClr>
                    <a:buSzPct val="100000"/>
                    <a:buFont typeface="Wingdings 2" panose="05020102010507070707" pitchFamily="18" charset="2"/>
                    <a:buChar char="¡"/>
                    <a:defRPr>
                      <a:solidFill>
                        <a:schemeClr val="tx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Wingdings 2" panose="05020102010507070707" pitchFamily="18" charset="2"/>
                    <a:buChar char="¡"/>
                    <a:defRPr>
                      <a:solidFill>
                        <a:schemeClr val="tx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Wingdings 2" panose="05020102010507070707" pitchFamily="18" charset="2"/>
                    <a:buChar char="¡"/>
                    <a:defRPr>
                      <a:solidFill>
                        <a:schemeClr val="tx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Wingdings 2" panose="05020102010507070707" pitchFamily="18" charset="2"/>
                    <a:buChar char="¡"/>
                    <a:defRPr>
                      <a:solidFill>
                        <a:schemeClr val="tx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Wingdings 2" panose="05020102010507070707" pitchFamily="18" charset="2"/>
                    <a:buChar char="¡"/>
                    <a:defRPr>
                      <a:solidFill>
                        <a:schemeClr val="tx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  <a:defRPr/>
                  </a:pPr>
                  <a:endParaRPr lang="en-US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9964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7114659" y="5227637"/>
                  <a:ext cx="1889125" cy="1570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ts val="1800"/>
                    </a:spcBef>
                    <a:buClr>
                      <a:schemeClr val="accent1"/>
                    </a:buClr>
                    <a:buSzPct val="100000"/>
                    <a:buFont typeface="Wingdings 2" panose="05020102010507070707" pitchFamily="18" charset="2"/>
                    <a:buChar char="¡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ts val="600"/>
                    </a:spcBef>
                    <a:buClr>
                      <a:srgbClr val="031B3C"/>
                    </a:buClr>
                    <a:buSzPct val="100000"/>
                    <a:buFont typeface="Wingdings 2" panose="05020102010507070707" pitchFamily="18" charset="2"/>
                    <a:buChar char="¡"/>
                    <a:defRPr>
                      <a:solidFill>
                        <a:schemeClr val="tx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chemeClr val="accent1"/>
                    </a:buClr>
                    <a:buSzPct val="100000"/>
                    <a:buFont typeface="Wingdings 2" panose="05020102010507070707" pitchFamily="18" charset="2"/>
                    <a:buChar char="¡"/>
                    <a:defRPr>
                      <a:solidFill>
                        <a:schemeClr val="tx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ts val="600"/>
                    </a:spcBef>
                    <a:buClr>
                      <a:srgbClr val="031B3C"/>
                    </a:buClr>
                    <a:buSzPct val="100000"/>
                    <a:buFont typeface="Wingdings 2" panose="05020102010507070707" pitchFamily="18" charset="2"/>
                    <a:buChar char="¡"/>
                    <a:defRPr>
                      <a:solidFill>
                        <a:schemeClr val="tx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ts val="600"/>
                    </a:spcBef>
                    <a:buClr>
                      <a:schemeClr val="accent1"/>
                    </a:buClr>
                    <a:buSzPct val="100000"/>
                    <a:buFont typeface="Wingdings 2" panose="05020102010507070707" pitchFamily="18" charset="2"/>
                    <a:buChar char="¡"/>
                    <a:defRPr>
                      <a:solidFill>
                        <a:schemeClr val="tx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Wingdings 2" panose="05020102010507070707" pitchFamily="18" charset="2"/>
                    <a:buChar char="¡"/>
                    <a:defRPr>
                      <a:solidFill>
                        <a:schemeClr val="tx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Wingdings 2" panose="05020102010507070707" pitchFamily="18" charset="2"/>
                    <a:buChar char="¡"/>
                    <a:defRPr>
                      <a:solidFill>
                        <a:schemeClr val="tx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Wingdings 2" panose="05020102010507070707" pitchFamily="18" charset="2"/>
                    <a:buChar char="¡"/>
                    <a:defRPr>
                      <a:solidFill>
                        <a:schemeClr val="tx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Wingdings 2" panose="05020102010507070707" pitchFamily="18" charset="2"/>
                    <a:buChar char="¡"/>
                    <a:defRPr>
                      <a:solidFill>
                        <a:schemeClr val="tx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457200" fontAlgn="base"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r>
                    <a:rPr lang="en-US" altLang="en-US" sz="1600" b="1" u="sng">
                      <a:solidFill>
                        <a:srgbClr val="FFFFCC"/>
                      </a:solidFill>
                    </a:rPr>
                    <a:t>Key</a:t>
                  </a:r>
                  <a:endParaRPr lang="en-US" altLang="en-US" sz="1600" b="1">
                    <a:solidFill>
                      <a:srgbClr val="FFFFCC"/>
                    </a:solidFill>
                  </a:endParaRPr>
                </a:p>
                <a:p>
                  <a:pPr algn="ctr" defTabSz="457200" fontAlgn="base"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r>
                    <a:rPr lang="en-US" altLang="en-US" sz="1600" b="1">
                      <a:solidFill>
                        <a:srgbClr val="FFFFCC"/>
                      </a:solidFill>
                      <a:latin typeface="Courier New" panose="02070309020205020404" pitchFamily="49" charset="0"/>
                    </a:rPr>
                    <a:t>20</a:t>
                  </a:r>
                  <a:r>
                    <a:rPr lang="en-US" altLang="en-US" sz="1100" b="1">
                      <a:solidFill>
                        <a:srgbClr val="FFFFCC"/>
                      </a:solidFill>
                      <a:latin typeface="Courier New" panose="02070309020205020404" pitchFamily="49" charset="0"/>
                    </a:rPr>
                    <a:t>|</a:t>
                  </a:r>
                  <a:r>
                    <a:rPr lang="en-US" altLang="en-US" sz="1600" b="1">
                      <a:solidFill>
                        <a:srgbClr val="FFFFCC"/>
                      </a:solidFill>
                      <a:latin typeface="Courier New" panose="02070309020205020404" pitchFamily="49" charset="0"/>
                    </a:rPr>
                    <a:t>3 </a:t>
                  </a:r>
                  <a:r>
                    <a:rPr lang="en-US" altLang="en-US" sz="1600" b="1">
                      <a:solidFill>
                        <a:srgbClr val="FFFFCC"/>
                      </a:solidFill>
                    </a:rPr>
                    <a:t>means</a:t>
                  </a:r>
                  <a:br>
                    <a:rPr lang="en-US" altLang="en-US" sz="1600" b="1">
                      <a:solidFill>
                        <a:srgbClr val="FFFFCC"/>
                      </a:solidFill>
                    </a:rPr>
                  </a:br>
                  <a:r>
                    <a:rPr lang="en-US" altLang="en-US" sz="1600" b="1">
                      <a:solidFill>
                        <a:srgbClr val="FFFFCC"/>
                      </a:solidFill>
                    </a:rPr>
                    <a:t>203 pounds</a:t>
                  </a:r>
                </a:p>
                <a:p>
                  <a:pPr algn="ctr" defTabSz="457200" fontAlgn="base"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r>
                    <a:rPr lang="en-US" altLang="en-US" sz="1600" b="1">
                      <a:solidFill>
                        <a:srgbClr val="FFFFCC"/>
                      </a:solidFill>
                    </a:rPr>
                    <a:t>Stems = 10</a:t>
                  </a:r>
                  <a:r>
                    <a:rPr lang="en-US" altLang="ja-JP" sz="1600" b="1">
                      <a:solidFill>
                        <a:srgbClr val="FFFFCC"/>
                      </a:solidFill>
                    </a:rPr>
                    <a:t>s</a:t>
                  </a:r>
                  <a:br>
                    <a:rPr lang="en-US" altLang="ja-JP" sz="1600" b="1">
                      <a:solidFill>
                        <a:srgbClr val="FFFFCC"/>
                      </a:solidFill>
                    </a:rPr>
                  </a:br>
                  <a:r>
                    <a:rPr lang="en-US" altLang="ja-JP" sz="1600" b="1">
                      <a:solidFill>
                        <a:srgbClr val="FFFFCC"/>
                      </a:solidFill>
                    </a:rPr>
                    <a:t>Leaves = 1s</a:t>
                  </a:r>
                  <a:endParaRPr lang="en-US" altLang="en-US" sz="1600" b="1">
                    <a:solidFill>
                      <a:srgbClr val="FFFFCC"/>
                    </a:solidFill>
                    <a:latin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9960" name="Group 2"/>
              <p:cNvGrpSpPr>
                <a:grpSpLocks/>
              </p:cNvGrpSpPr>
              <p:nvPr/>
            </p:nvGrpSpPr>
            <p:grpSpPr bwMode="auto">
              <a:xfrm>
                <a:off x="4435333" y="2084388"/>
                <a:ext cx="2636837" cy="4321175"/>
                <a:chOff x="4965680" y="-329135"/>
                <a:chExt cx="2636837" cy="4321175"/>
              </a:xfrm>
            </p:grpSpPr>
            <p:sp>
              <p:nvSpPr>
                <p:cNvPr id="39961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4965680" y="-262295"/>
                  <a:ext cx="2636837" cy="4219575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ts val="1800"/>
                    </a:spcBef>
                    <a:buClr>
                      <a:schemeClr val="accent1"/>
                    </a:buClr>
                    <a:buSzPct val="100000"/>
                    <a:buFont typeface="Wingdings 2" panose="05020102010507070707" pitchFamily="18" charset="2"/>
                    <a:buChar char="¡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ts val="600"/>
                    </a:spcBef>
                    <a:buClr>
                      <a:srgbClr val="031B3C"/>
                    </a:buClr>
                    <a:buSzPct val="100000"/>
                    <a:buFont typeface="Wingdings 2" panose="05020102010507070707" pitchFamily="18" charset="2"/>
                    <a:buChar char="¡"/>
                    <a:defRPr>
                      <a:solidFill>
                        <a:schemeClr val="tx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chemeClr val="accent1"/>
                    </a:buClr>
                    <a:buSzPct val="100000"/>
                    <a:buFont typeface="Wingdings 2" panose="05020102010507070707" pitchFamily="18" charset="2"/>
                    <a:buChar char="¡"/>
                    <a:defRPr>
                      <a:solidFill>
                        <a:schemeClr val="tx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ts val="600"/>
                    </a:spcBef>
                    <a:buClr>
                      <a:srgbClr val="031B3C"/>
                    </a:buClr>
                    <a:buSzPct val="100000"/>
                    <a:buFont typeface="Wingdings 2" panose="05020102010507070707" pitchFamily="18" charset="2"/>
                    <a:buChar char="¡"/>
                    <a:defRPr>
                      <a:solidFill>
                        <a:schemeClr val="tx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ts val="600"/>
                    </a:spcBef>
                    <a:buClr>
                      <a:schemeClr val="accent1"/>
                    </a:buClr>
                    <a:buSzPct val="100000"/>
                    <a:buFont typeface="Wingdings 2" panose="05020102010507070707" pitchFamily="18" charset="2"/>
                    <a:buChar char="¡"/>
                    <a:defRPr>
                      <a:solidFill>
                        <a:schemeClr val="tx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Wingdings 2" panose="05020102010507070707" pitchFamily="18" charset="2"/>
                    <a:buChar char="¡"/>
                    <a:defRPr>
                      <a:solidFill>
                        <a:schemeClr val="tx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Wingdings 2" panose="05020102010507070707" pitchFamily="18" charset="2"/>
                    <a:buChar char="¡"/>
                    <a:defRPr>
                      <a:solidFill>
                        <a:schemeClr val="tx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Wingdings 2" panose="05020102010507070707" pitchFamily="18" charset="2"/>
                    <a:buChar char="¡"/>
                    <a:defRPr>
                      <a:solidFill>
                        <a:schemeClr val="tx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Wingdings 2" panose="05020102010507070707" pitchFamily="18" charset="2"/>
                    <a:buChar char="¡"/>
                    <a:defRPr>
                      <a:solidFill>
                        <a:schemeClr val="tx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defTabSz="457200" fontAlgn="base">
                    <a:lnSpc>
                      <a:spcPct val="4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r>
                    <a:rPr lang="en-US" altLang="en-US" sz="1800" b="1">
                      <a:solidFill>
                        <a:prstClr val="white"/>
                      </a:solidFill>
                      <a:latin typeface="Courier New" panose="02070309020205020404" pitchFamily="49" charset="0"/>
                    </a:rPr>
                    <a:t>10 0166</a:t>
                  </a:r>
                </a:p>
                <a:p>
                  <a:pPr defTabSz="457200" fontAlgn="base">
                    <a:lnSpc>
                      <a:spcPct val="4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r>
                    <a:rPr lang="en-US" altLang="en-US" sz="1800" b="1">
                      <a:solidFill>
                        <a:prstClr val="white"/>
                      </a:solidFill>
                      <a:latin typeface="Courier New" panose="02070309020205020404" pitchFamily="49" charset="0"/>
                    </a:rPr>
                    <a:t>11 009</a:t>
                  </a:r>
                </a:p>
                <a:p>
                  <a:pPr defTabSz="457200" fontAlgn="base">
                    <a:lnSpc>
                      <a:spcPct val="4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r>
                    <a:rPr lang="en-US" altLang="en-US" sz="1800" b="1">
                      <a:solidFill>
                        <a:prstClr val="white"/>
                      </a:solidFill>
                      <a:latin typeface="Courier New" panose="02070309020205020404" pitchFamily="49" charset="0"/>
                    </a:rPr>
                    <a:t>12 0034578</a:t>
                  </a:r>
                </a:p>
                <a:p>
                  <a:pPr defTabSz="457200" fontAlgn="base">
                    <a:lnSpc>
                      <a:spcPct val="4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r>
                    <a:rPr lang="en-US" altLang="en-US" sz="1800" b="1">
                      <a:solidFill>
                        <a:prstClr val="white"/>
                      </a:solidFill>
                      <a:latin typeface="Courier New" panose="02070309020205020404" pitchFamily="49" charset="0"/>
                    </a:rPr>
                    <a:t>13 00359</a:t>
                  </a:r>
                </a:p>
                <a:p>
                  <a:pPr defTabSz="457200" fontAlgn="base">
                    <a:lnSpc>
                      <a:spcPct val="4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r>
                    <a:rPr lang="en-US" altLang="en-US" sz="1800" b="1">
                      <a:solidFill>
                        <a:prstClr val="white"/>
                      </a:solidFill>
                      <a:latin typeface="Courier New" panose="02070309020205020404" pitchFamily="49" charset="0"/>
                    </a:rPr>
                    <a:t>14 08</a:t>
                  </a:r>
                </a:p>
                <a:p>
                  <a:pPr defTabSz="457200" fontAlgn="base">
                    <a:lnSpc>
                      <a:spcPct val="4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r>
                    <a:rPr lang="en-US" altLang="en-US" sz="1800" b="1">
                      <a:solidFill>
                        <a:prstClr val="white"/>
                      </a:solidFill>
                      <a:latin typeface="Courier New" panose="02070309020205020404" pitchFamily="49" charset="0"/>
                    </a:rPr>
                    <a:t>15 00257</a:t>
                  </a:r>
                </a:p>
                <a:p>
                  <a:pPr defTabSz="457200" fontAlgn="base">
                    <a:lnSpc>
                      <a:spcPct val="4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r>
                    <a:rPr lang="en-US" altLang="en-US" sz="1800" b="1">
                      <a:solidFill>
                        <a:prstClr val="white"/>
                      </a:solidFill>
                      <a:latin typeface="Courier New" panose="02070309020205020404" pitchFamily="49" charset="0"/>
                    </a:rPr>
                    <a:t>16 555</a:t>
                  </a:r>
                </a:p>
                <a:p>
                  <a:pPr defTabSz="457200" fontAlgn="base">
                    <a:lnSpc>
                      <a:spcPct val="4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r>
                    <a:rPr lang="en-US" altLang="en-US" sz="1800" b="1">
                      <a:solidFill>
                        <a:prstClr val="white"/>
                      </a:solidFill>
                      <a:latin typeface="Courier New" panose="02070309020205020404" pitchFamily="49" charset="0"/>
                    </a:rPr>
                    <a:t>17 000255</a:t>
                  </a:r>
                </a:p>
                <a:p>
                  <a:pPr defTabSz="457200" fontAlgn="base">
                    <a:lnSpc>
                      <a:spcPct val="4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r>
                    <a:rPr lang="en-US" altLang="en-US" sz="1800" b="1">
                      <a:solidFill>
                        <a:prstClr val="white"/>
                      </a:solidFill>
                      <a:latin typeface="Courier New" panose="02070309020205020404" pitchFamily="49" charset="0"/>
                    </a:rPr>
                    <a:t>18 000055567</a:t>
                  </a:r>
                </a:p>
                <a:p>
                  <a:pPr defTabSz="457200" fontAlgn="base">
                    <a:lnSpc>
                      <a:spcPct val="4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r>
                    <a:rPr lang="en-US" altLang="en-US" sz="1800" b="1">
                      <a:solidFill>
                        <a:prstClr val="white"/>
                      </a:solidFill>
                      <a:latin typeface="Courier New" panose="02070309020205020404" pitchFamily="49" charset="0"/>
                    </a:rPr>
                    <a:t>19 245</a:t>
                  </a:r>
                </a:p>
                <a:p>
                  <a:pPr defTabSz="457200" fontAlgn="base">
                    <a:lnSpc>
                      <a:spcPct val="4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r>
                    <a:rPr lang="en-US" altLang="en-US" sz="1800" b="1">
                      <a:solidFill>
                        <a:prstClr val="white"/>
                      </a:solidFill>
                      <a:latin typeface="Courier New" panose="02070309020205020404" pitchFamily="49" charset="0"/>
                    </a:rPr>
                    <a:t>20 3</a:t>
                  </a:r>
                </a:p>
                <a:p>
                  <a:pPr defTabSz="457200" fontAlgn="base">
                    <a:lnSpc>
                      <a:spcPct val="4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r>
                    <a:rPr lang="en-US" altLang="en-US" sz="1800" b="1">
                      <a:solidFill>
                        <a:prstClr val="white"/>
                      </a:solidFill>
                      <a:latin typeface="Courier New" panose="02070309020205020404" pitchFamily="49" charset="0"/>
                    </a:rPr>
                    <a:t>21 025</a:t>
                  </a:r>
                </a:p>
                <a:p>
                  <a:pPr defTabSz="457200" fontAlgn="base">
                    <a:lnSpc>
                      <a:spcPct val="4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r>
                    <a:rPr lang="en-US" altLang="en-US" sz="1800" b="1">
                      <a:solidFill>
                        <a:prstClr val="white"/>
                      </a:solidFill>
                      <a:latin typeface="Courier New" panose="02070309020205020404" pitchFamily="49" charset="0"/>
                    </a:rPr>
                    <a:t>22 0</a:t>
                  </a:r>
                </a:p>
                <a:p>
                  <a:pPr defTabSz="457200" fontAlgn="base">
                    <a:lnSpc>
                      <a:spcPct val="4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r>
                    <a:rPr lang="en-US" altLang="en-US" sz="1800" b="1">
                      <a:solidFill>
                        <a:prstClr val="white"/>
                      </a:solidFill>
                      <a:latin typeface="Courier New" panose="02070309020205020404" pitchFamily="49" charset="0"/>
                    </a:rPr>
                    <a:t>23</a:t>
                  </a:r>
                </a:p>
                <a:p>
                  <a:pPr defTabSz="457200" fontAlgn="base">
                    <a:lnSpc>
                      <a:spcPct val="4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r>
                    <a:rPr lang="en-US" altLang="en-US" sz="1800" b="1">
                      <a:solidFill>
                        <a:prstClr val="white"/>
                      </a:solidFill>
                      <a:latin typeface="Courier New" panose="02070309020205020404" pitchFamily="49" charset="0"/>
                    </a:rPr>
                    <a:t>24</a:t>
                  </a:r>
                </a:p>
                <a:p>
                  <a:pPr defTabSz="457200" fontAlgn="base">
                    <a:lnSpc>
                      <a:spcPct val="4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r>
                    <a:rPr lang="en-US" altLang="en-US" sz="1800" b="1">
                      <a:solidFill>
                        <a:prstClr val="white"/>
                      </a:solidFill>
                      <a:latin typeface="Courier New" panose="02070309020205020404" pitchFamily="49" charset="0"/>
                    </a:rPr>
                    <a:t>25</a:t>
                  </a:r>
                </a:p>
                <a:p>
                  <a:pPr defTabSz="457200" fontAlgn="base">
                    <a:lnSpc>
                      <a:spcPct val="4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r>
                    <a:rPr lang="en-US" altLang="en-US" sz="1800" b="1">
                      <a:solidFill>
                        <a:prstClr val="white"/>
                      </a:solidFill>
                      <a:latin typeface="Courier New" panose="02070309020205020404" pitchFamily="49" charset="0"/>
                    </a:rPr>
                    <a:t>26 0</a:t>
                  </a:r>
                </a:p>
              </p:txBody>
            </p:sp>
            <p:cxnSp>
              <p:nvCxnSpPr>
                <p:cNvPr id="13" name="Straight Connector 12"/>
                <p:cNvCxnSpPr>
                  <a:cxnSpLocks noChangeShapeType="1"/>
                </p:cNvCxnSpPr>
                <p:nvPr/>
              </p:nvCxnSpPr>
              <p:spPr bwMode="auto">
                <a:xfrm>
                  <a:off x="5393145" y="-328622"/>
                  <a:ext cx="0" cy="4321175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>
                  <a:outerShdw blurRad="38100" dist="30000" dir="5400000" rotWithShape="0">
                    <a:srgbClr val="808080">
                      <a:alpha val="45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945063" y="1758950"/>
              <a:ext cx="1943100" cy="4321175"/>
            </a:xfrm>
            <a:prstGeom prst="rect">
              <a:avLst/>
            </a:prstGeom>
            <a:solidFill>
              <a:schemeClr val="accent1"/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Arial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365375" y="1833564"/>
            <a:ext cx="4406900" cy="2465387"/>
            <a:chOff x="980916" y="2355850"/>
            <a:chExt cx="4406695" cy="2465634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980916" y="2355850"/>
              <a:ext cx="500040" cy="317532"/>
            </a:xfrm>
            <a:prstGeom prst="rect">
              <a:avLst/>
            </a:prstGeom>
            <a:solidFill>
              <a:srgbClr val="FFFF00">
                <a:alpha val="18039"/>
              </a:srgbClr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>
              <a:lvl1pPr>
                <a:spcBef>
                  <a:spcPts val="1800"/>
                </a:spcBef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600"/>
                </a:spcBef>
                <a:buClr>
                  <a:srgbClr val="031B3C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ts val="600"/>
                </a:spcBef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ts val="600"/>
                </a:spcBef>
                <a:buClr>
                  <a:srgbClr val="031B3C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ts val="600"/>
                </a:spcBef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39954" name="Text Box 9"/>
            <p:cNvSpPr txBox="1">
              <a:spLocks noChangeArrowheads="1"/>
            </p:cNvSpPr>
            <p:nvPr/>
          </p:nvSpPr>
          <p:spPr bwMode="hidden">
            <a:xfrm>
              <a:off x="5006629" y="4419806"/>
              <a:ext cx="380982" cy="401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600"/>
                </a:spcBef>
                <a:buClr>
                  <a:srgbClr val="031B3C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ts val="600"/>
                </a:spcBef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ts val="600"/>
                </a:spcBef>
                <a:buClr>
                  <a:srgbClr val="031B3C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ts val="600"/>
                </a:spcBef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45720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b="1">
                  <a:solidFill>
                    <a:srgbClr val="FFFF00"/>
                  </a:solidFill>
                  <a:latin typeface="Courier New" panose="02070309020205020404" pitchFamily="49" charset="0"/>
                </a:rPr>
                <a:t>2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359026" y="2166939"/>
            <a:ext cx="4384675" cy="1131887"/>
            <a:chOff x="930799" y="2689280"/>
            <a:chExt cx="4383877" cy="1132051"/>
          </a:xfrm>
        </p:grpSpPr>
        <p:sp>
          <p:nvSpPr>
            <p:cNvPr id="39951" name="Text Box 7"/>
            <p:cNvSpPr txBox="1">
              <a:spLocks noChangeArrowheads="1"/>
            </p:cNvSpPr>
            <p:nvPr/>
          </p:nvSpPr>
          <p:spPr bwMode="hidden">
            <a:xfrm>
              <a:off x="4933745" y="3421223"/>
              <a:ext cx="380931" cy="400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600"/>
                </a:spcBef>
                <a:buClr>
                  <a:srgbClr val="031B3C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ts val="600"/>
                </a:spcBef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ts val="600"/>
                </a:spcBef>
                <a:buClr>
                  <a:srgbClr val="031B3C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ts val="600"/>
                </a:spcBef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45720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b="1">
                  <a:solidFill>
                    <a:srgbClr val="CCFFCC"/>
                  </a:solidFill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930799" y="2689280"/>
              <a:ext cx="499972" cy="317546"/>
            </a:xfrm>
            <a:prstGeom prst="rect">
              <a:avLst/>
            </a:prstGeom>
            <a:solidFill>
              <a:srgbClr val="CCFFCC">
                <a:alpha val="18039"/>
              </a:srgbClr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>
              <a:lvl1pPr>
                <a:spcBef>
                  <a:spcPts val="1800"/>
                </a:spcBef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600"/>
                </a:spcBef>
                <a:buClr>
                  <a:srgbClr val="031B3C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ts val="600"/>
                </a:spcBef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ts val="600"/>
                </a:spcBef>
                <a:buClr>
                  <a:srgbClr val="031B3C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ts val="600"/>
                </a:spcBef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370139" y="2398713"/>
            <a:ext cx="4321175" cy="400050"/>
            <a:chOff x="808292" y="2920253"/>
            <a:chExt cx="4320863" cy="400050"/>
          </a:xfrm>
        </p:grpSpPr>
        <p:sp>
          <p:nvSpPr>
            <p:cNvPr id="39949" name="Text Box 10"/>
            <p:cNvSpPr txBox="1">
              <a:spLocks noChangeArrowheads="1"/>
            </p:cNvSpPr>
            <p:nvPr/>
          </p:nvSpPr>
          <p:spPr bwMode="hidden">
            <a:xfrm>
              <a:off x="4800566" y="2920253"/>
              <a:ext cx="328589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800"/>
                </a:spcBef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600"/>
                </a:spcBef>
                <a:buClr>
                  <a:srgbClr val="031B3C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ts val="600"/>
                </a:spcBef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ts val="600"/>
                </a:spcBef>
                <a:buClr>
                  <a:srgbClr val="031B3C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ts val="600"/>
                </a:spcBef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45720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b="1">
                  <a:solidFill>
                    <a:srgbClr val="FF0000"/>
                  </a:solidFill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808292" y="3001215"/>
              <a:ext cx="500026" cy="317500"/>
            </a:xfrm>
            <a:prstGeom prst="rect">
              <a:avLst/>
            </a:prstGeom>
            <a:solidFill>
              <a:srgbClr val="FF0000">
                <a:alpha val="18039"/>
              </a:srgbClr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>
              <a:lvl1pPr>
                <a:spcBef>
                  <a:spcPts val="1800"/>
                </a:spcBef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600"/>
                </a:spcBef>
                <a:buClr>
                  <a:srgbClr val="031B3C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ts val="600"/>
                </a:spcBef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ts val="600"/>
                </a:spcBef>
                <a:buClr>
                  <a:srgbClr val="031B3C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ts val="600"/>
                </a:spcBef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28589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 err="1" smtClean="0"/>
              <a:t>Stemplot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537"/>
            <a:ext cx="10515600" cy="48184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Draw </a:t>
            </a:r>
            <a:r>
              <a:rPr lang="en-US" dirty="0" err="1" smtClean="0"/>
              <a:t>stemplot</a:t>
            </a:r>
            <a:r>
              <a:rPr lang="en-US" dirty="0" smtClean="0"/>
              <a:t> for the data points below.</a:t>
            </a:r>
            <a:r>
              <a:rPr lang="en-US" dirty="0">
                <a:latin typeface="Calibri" panose="020F0502020204030204" pitchFamily="34" charset="0"/>
              </a:rPr>
              <a:t> </a:t>
            </a:r>
            <a:endParaRPr lang="en-US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24  </a:t>
            </a:r>
            <a:r>
              <a:rPr lang="en-US" dirty="0">
                <a:latin typeface="Calibri" panose="020F0502020204030204" pitchFamily="34" charset="0"/>
              </a:rPr>
              <a:t>36  38  31  40  50  31  30  30  28  35  30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546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8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4E3E0D3C-09F3-4948-9F86-42C375FD82F7}" type="slidenum">
              <a:rPr lang="en-US" altLang="en-US" sz="1200">
                <a:solidFill>
                  <a:srgbClr val="073779"/>
                </a:solidFill>
              </a:rPr>
              <a:pPr defTabSz="4572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14</a:t>
            </a:fld>
            <a:endParaRPr lang="en-US" altLang="en-US" sz="1200">
              <a:solidFill>
                <a:srgbClr val="07377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44035" name="Rectangle 3"/>
          <p:cNvSpPr txBox="1">
            <a:spLocks noChangeArrowheads="1"/>
          </p:cNvSpPr>
          <p:nvPr/>
        </p:nvSpPr>
        <p:spPr bwMode="auto">
          <a:xfrm>
            <a:off x="1905000" y="1728788"/>
            <a:ext cx="8534400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8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76288" indent="-319088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fontAlgn="base">
              <a:spcBef>
                <a:spcPct val="40000"/>
              </a:spcBef>
              <a:spcAft>
                <a:spcPct val="0"/>
              </a:spcAft>
              <a:buClr>
                <a:srgbClr val="8FD9FB"/>
              </a:buClr>
              <a:buSzPct val="60000"/>
              <a:buNone/>
            </a:pPr>
            <a:r>
              <a:rPr lang="en-US" altLang="en-US">
                <a:solidFill>
                  <a:srgbClr val="000000"/>
                </a:solidFill>
              </a:rPr>
              <a:t>For large datasets and/or quantitative variables that take many values:</a:t>
            </a:r>
          </a:p>
          <a:p>
            <a:pPr lvl="1" defTabSz="457200" fontAlgn="base">
              <a:spcBef>
                <a:spcPct val="40000"/>
              </a:spcBef>
              <a:spcAft>
                <a:spcPct val="0"/>
              </a:spcAft>
              <a:buClr>
                <a:srgbClr val="073779"/>
              </a:buClr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srgbClr val="000000"/>
                </a:solidFill>
              </a:rPr>
              <a:t>Divide the possible values into </a:t>
            </a:r>
            <a:r>
              <a:rPr lang="en-US" altLang="en-US" sz="2000" b="1">
                <a:solidFill>
                  <a:srgbClr val="800000"/>
                </a:solidFill>
              </a:rPr>
              <a:t>classes </a:t>
            </a:r>
            <a:r>
              <a:rPr lang="en-US" altLang="en-US" sz="2000">
                <a:solidFill>
                  <a:prstClr val="black"/>
                </a:solidFill>
              </a:rPr>
              <a:t>or intervals </a:t>
            </a:r>
            <a:r>
              <a:rPr lang="en-US" altLang="en-US" sz="2000">
                <a:solidFill>
                  <a:srgbClr val="000000"/>
                </a:solidFill>
              </a:rPr>
              <a:t>of equal widths.</a:t>
            </a:r>
          </a:p>
          <a:p>
            <a:pPr lvl="1" defTabSz="457200" fontAlgn="base">
              <a:spcBef>
                <a:spcPct val="40000"/>
              </a:spcBef>
              <a:spcAft>
                <a:spcPct val="0"/>
              </a:spcAft>
              <a:buClr>
                <a:srgbClr val="073779"/>
              </a:buClr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srgbClr val="000000"/>
                </a:solidFill>
              </a:rPr>
              <a:t>Count how many observations fall into each interval. Instead of counts, one may also use percents.</a:t>
            </a:r>
          </a:p>
          <a:p>
            <a:pPr lvl="1" defTabSz="457200" fontAlgn="base">
              <a:spcBef>
                <a:spcPct val="40000"/>
              </a:spcBef>
              <a:spcAft>
                <a:spcPct val="0"/>
              </a:spcAft>
              <a:buClr>
                <a:srgbClr val="073779"/>
              </a:buClr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srgbClr val="000000"/>
                </a:solidFill>
              </a:rPr>
              <a:t>Draw a picture representing the distribution―each bar height is equal to the number (or percent) of observations in its interval</a:t>
            </a:r>
            <a:r>
              <a:rPr lang="en-US" altLang="en-US" sz="2000">
                <a:solidFill>
                  <a:prstClr val="black"/>
                </a:solidFill>
              </a:rPr>
              <a:t>.</a:t>
            </a:r>
            <a:endParaRPr lang="en-US" alt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8635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8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943E594-86E6-4F22-A581-10EC36451C14}" type="slidenum">
              <a:rPr lang="en-US" altLang="en-US" sz="1200">
                <a:solidFill>
                  <a:srgbClr val="073779"/>
                </a:solidFill>
              </a:rPr>
              <a:pPr defTabSz="4572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15</a:t>
            </a:fld>
            <a:endParaRPr lang="en-US" altLang="en-US" sz="1200">
              <a:solidFill>
                <a:srgbClr val="073779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45059" name="Rectangle 3"/>
          <p:cNvSpPr txBox="1">
            <a:spLocks noChangeArrowheads="1"/>
          </p:cNvSpPr>
          <p:nvPr/>
        </p:nvSpPr>
        <p:spPr bwMode="auto">
          <a:xfrm>
            <a:off x="1905000" y="1219200"/>
            <a:ext cx="8534400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18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fontAlgn="base">
              <a:spcBef>
                <a:spcPct val="40000"/>
              </a:spcBef>
              <a:spcAft>
                <a:spcPct val="0"/>
              </a:spcAft>
              <a:buClr>
                <a:srgbClr val="8FD9FB"/>
              </a:buClr>
              <a:buSzPct val="60000"/>
              <a:buNone/>
            </a:pPr>
            <a:r>
              <a:rPr lang="en-US" altLang="en-US" sz="2400" b="1" u="sng">
                <a:solidFill>
                  <a:srgbClr val="073779"/>
                </a:solidFill>
              </a:rPr>
              <a:t>Example</a:t>
            </a:r>
            <a:r>
              <a:rPr lang="en-US" altLang="en-US" sz="2400" b="1">
                <a:solidFill>
                  <a:srgbClr val="0C4160"/>
                </a:solidFill>
              </a:rPr>
              <a:t>:</a:t>
            </a:r>
            <a:r>
              <a:rPr lang="en-US" altLang="en-US" sz="2400" b="1">
                <a:solidFill>
                  <a:srgbClr val="727CA3"/>
                </a:solidFill>
              </a:rPr>
              <a:t> </a:t>
            </a:r>
            <a:r>
              <a:rPr lang="en-US" altLang="en-US" sz="2400">
                <a:solidFill>
                  <a:srgbClr val="000000"/>
                </a:solidFill>
              </a:rPr>
              <a:t>IQ Scores – 60 5</a:t>
            </a:r>
            <a:r>
              <a:rPr lang="en-US" altLang="en-US" sz="2400" baseline="30000">
                <a:solidFill>
                  <a:srgbClr val="000000"/>
                </a:solidFill>
              </a:rPr>
              <a:t>th</a:t>
            </a:r>
            <a:r>
              <a:rPr lang="en-US" altLang="en-US" sz="2400">
                <a:solidFill>
                  <a:srgbClr val="000000"/>
                </a:solidFill>
              </a:rPr>
              <a:t> graders</a:t>
            </a:r>
          </a:p>
        </p:txBody>
      </p:sp>
      <p:graphicFrame>
        <p:nvGraphicFramePr>
          <p:cNvPr id="5" name="Object 3" descr="The image shows a histogram with &quot;IQ Score&quot; given on the x-axis and &quot;number of students&quot; given on the y-axis. The distribution of IQ scores appear to be normal. The x-axis shows markings 75, 95, 115 and 135 in intervals of 20, and the y-axis shows markings 0 to 18 in intervals of 2. The peak of the graph show 105 IQ Scores corresponding to 16 students. The varying height of bars appear to create bell shape on the graph."/>
          <p:cNvGraphicFramePr>
            <a:graphicFrameLocks/>
          </p:cNvGraphicFramePr>
          <p:nvPr>
            <p:extLst/>
          </p:nvPr>
        </p:nvGraphicFramePr>
        <p:xfrm>
          <a:off x="1714501" y="2082801"/>
          <a:ext cx="5203825" cy="4106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" name="Group 2" descr="The image shows a table which has 2 columns and 10 columns. The column 1 represents &quot;Class&quot; and the column 2 represents &quot;Count.&quot; The class &quot;75 less than equal to IQ Score less than 85&quot; shows 2 Count. The class &quot;85 less than equal to IQ Score less than 95&quot; shows 3 Count. The class &quot;95 less than equal to IQ Score less than 105&quot; shows 10 Count. The class &quot;105 less than equal to IQ Score less than 115&quot; shows 16 Count. The class &quot;115 less than equal to IQ Score less than 125&quot; shows 13 Count. The class &quot;125 less than equal to IQ Score less than 135&quot; shows 10 Count. The class &quot;135 less than equal to IQ Score less than 145&quot; shows 5 Count. The class &quot;145 less than equal to IQ Score less than 155&quot; shows 1 Count."/>
          <p:cNvGrpSpPr>
            <a:grpSpLocks/>
          </p:cNvGrpSpPr>
          <p:nvPr/>
        </p:nvGrpSpPr>
        <p:grpSpPr bwMode="auto">
          <a:xfrm>
            <a:off x="5597525" y="2265363"/>
            <a:ext cx="6205538" cy="4005262"/>
            <a:chOff x="4010025" y="2767014"/>
            <a:chExt cx="6205538" cy="4005384"/>
          </a:xfrm>
        </p:grpSpPr>
        <p:sp>
          <p:nvSpPr>
            <p:cNvPr id="2" name="Rectangle 1"/>
            <p:cNvSpPr>
              <a:spLocks noChangeArrowheads="1"/>
            </p:cNvSpPr>
            <p:nvPr/>
          </p:nvSpPr>
          <p:spPr bwMode="auto">
            <a:xfrm>
              <a:off x="5391150" y="2767014"/>
              <a:ext cx="3436938" cy="3556108"/>
            </a:xfrm>
            <a:prstGeom prst="rect">
              <a:avLst/>
            </a:prstGeom>
            <a:solidFill>
              <a:srgbClr val="D6DFE8"/>
            </a:solidFill>
            <a:ln w="10000">
              <a:solidFill>
                <a:schemeClr val="accent2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>
              <a:lvl1pPr>
                <a:spcBef>
                  <a:spcPts val="1800"/>
                </a:spcBef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600"/>
                </a:spcBef>
                <a:buClr>
                  <a:srgbClr val="031B3C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ts val="600"/>
                </a:spcBef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ts val="600"/>
                </a:spcBef>
                <a:buClr>
                  <a:srgbClr val="031B3C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ts val="600"/>
                </a:spcBef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anose="05020102010507070707" pitchFamily="18" charset="2"/>
                <a:buChar char="¡"/>
                <a:defRPr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/>
              </a:pPr>
              <a:endParaRPr lang="en-US" altLang="en-US" sz="1800">
                <a:solidFill>
                  <a:srgbClr val="000000"/>
                </a:solidFill>
              </a:endParaRPr>
            </a:p>
          </p:txBody>
        </p:sp>
        <p:graphicFrame>
          <p:nvGraphicFramePr>
            <p:cNvPr id="45064" name="Object 4"/>
            <p:cNvGraphicFramePr>
              <a:graphicFrameLocks noChangeAspect="1"/>
            </p:cNvGraphicFramePr>
            <p:nvPr/>
          </p:nvGraphicFramePr>
          <p:xfrm>
            <a:off x="4010025" y="3370282"/>
            <a:ext cx="6205538" cy="3402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Document" r:id="rId4" imgW="6096000" imgH="2197100" progId="Word.Document.8">
                    <p:embed/>
                  </p:oleObj>
                </mc:Choice>
                <mc:Fallback>
                  <p:oleObj name="Document" r:id="rId4" imgW="6096000" imgH="2197100" progId="Word.Document.8">
                    <p:embed/>
                    <p:pic>
                      <p:nvPicPr>
                        <p:cNvPr id="4506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White">
                        <a:xfrm>
                          <a:off x="4010025" y="3370282"/>
                          <a:ext cx="6205538" cy="34021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970507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8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943E594-86E6-4F22-A581-10EC36451C14}" type="slidenum">
              <a:rPr lang="en-US" altLang="en-US" sz="1200">
                <a:solidFill>
                  <a:srgbClr val="073779"/>
                </a:solidFill>
              </a:rPr>
              <a:pPr defTabSz="4572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16</a:t>
            </a:fld>
            <a:endParaRPr lang="en-US" altLang="en-US" sz="1200">
              <a:solidFill>
                <a:srgbClr val="073779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45059" name="Rectangle 3"/>
          <p:cNvSpPr txBox="1">
            <a:spLocks noChangeArrowheads="1"/>
          </p:cNvSpPr>
          <p:nvPr/>
        </p:nvSpPr>
        <p:spPr bwMode="auto">
          <a:xfrm>
            <a:off x="1905000" y="1219200"/>
            <a:ext cx="8534400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18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fontAlgn="base">
              <a:spcBef>
                <a:spcPct val="40000"/>
              </a:spcBef>
              <a:spcAft>
                <a:spcPct val="0"/>
              </a:spcAft>
              <a:buClr>
                <a:srgbClr val="8FD9FB"/>
              </a:buClr>
              <a:buSzPct val="60000"/>
              <a:buNone/>
            </a:pPr>
            <a:endParaRPr lang="en-US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5" name="Object 3" descr="The image shows a histogram with &quot;IQ Score&quot; given on the x-axis and &quot;number of students&quot; given on the y-axis. The distribution of IQ scores appear to be normal. The x-axis shows markings 75, 95, 115 and 135 in intervals of 20, and the y-axis shows markings 0 to 18 in intervals of 2. The peak of the graph show 105 IQ Scores corresponding to 16 students. The varying height of bars appear to create bell shape on the graph.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1197075"/>
              </p:ext>
            </p:extLst>
          </p:nvPr>
        </p:nvGraphicFramePr>
        <p:xfrm>
          <a:off x="1714501" y="1856509"/>
          <a:ext cx="8233063" cy="4333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14301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149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How to use pivot table to group data and get bar chart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9932"/>
            <a:ext cx="10515600" cy="550699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Select the data</a:t>
            </a:r>
            <a:r>
              <a:rPr lang="en-US" dirty="0" smtClean="0">
                <a:sym typeface="Wingdings" panose="05000000000000000000" pitchFamily="2" charset="2"/>
              </a:rPr>
              <a:t> insert pivot chart and pivot table  fill in the input and output range ok  click the variable you want to draw bar chart  drag the variable to the field “values”.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6606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 Excel to get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 smtClean="0"/>
              <a:t>Select data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Insert 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Statistic chart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Histogram chart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Right click any bar of the histogram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Format data series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Series option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Horizontal category axis.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Choose bin number you want.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466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73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to </a:t>
            </a:r>
            <a:r>
              <a:rPr lang="en-US" sz="3600" dirty="0" smtClean="0"/>
              <a:t>decide the number of bins in histogram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0873"/>
                <a:ext cx="10515600" cy="4986052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• </m:t>
                    </m:r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𝑆𝑝𝑙𝑖𝑡</m:t>
                    </m:r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𝑒𝑛𝑡𝑖𝑟𝑒</m:t>
                    </m:r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𝑠𝑝𝑎𝑛</m:t>
                    </m:r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𝑣𝑎𝑙𝑢𝑒𝑠</m:t>
                    </m:r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into piles (called bins or classes)</a:t>
                </a:r>
              </a:p>
              <a:p>
                <a:pPr marL="0" lvl="0" indent="0">
                  <a:buNone/>
                </a:pPr>
                <a:r>
                  <a:rPr lang="en-US" sz="3200" dirty="0">
                    <a:solidFill>
                      <a:prstClr val="black"/>
                    </a:solidFill>
                  </a:rPr>
                  <a:t>– bins all have same width</a:t>
                </a:r>
              </a:p>
              <a:p>
                <a:pPr marL="0" lvl="0" indent="0">
                  <a:buNone/>
                </a:pPr>
                <a:r>
                  <a:rPr lang="en-US" sz="3200" dirty="0">
                    <a:solidFill>
                      <a:prstClr val="black"/>
                    </a:solidFill>
                  </a:rPr>
                  <a:t>– bins must not overlap</a:t>
                </a:r>
              </a:p>
              <a:p>
                <a:pPr marL="0" lvl="0" indent="0">
                  <a:buNone/>
                </a:pPr>
                <a:r>
                  <a:rPr lang="en-US" sz="3200" dirty="0">
                    <a:solidFill>
                      <a:prstClr val="black"/>
                    </a:solidFill>
                  </a:rPr>
                  <a:t>– bins must cover the entire range of the data</a:t>
                </a:r>
              </a:p>
              <a:p>
                <a:pPr marL="0" lvl="0" indent="0">
                  <a:buNone/>
                </a:pPr>
                <a:r>
                  <a:rPr lang="en-US" sz="3200" dirty="0">
                    <a:solidFill>
                      <a:prstClr val="black"/>
                    </a:solidFill>
                  </a:rPr>
                  <a:t>– should </a:t>
                </a:r>
                <a:r>
                  <a:rPr lang="en-US" sz="3200" dirty="0" smtClean="0">
                    <a:solidFill>
                      <a:prstClr val="black"/>
                    </a:solidFill>
                  </a:rPr>
                  <a:t>have about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3200" dirty="0">
                    <a:solidFill>
                      <a:prstClr val="black"/>
                    </a:solidFill>
                  </a:rPr>
                  <a:t>(or so) </a:t>
                </a:r>
                <a:r>
                  <a:rPr lang="en-US" sz="3200" dirty="0" smtClean="0">
                    <a:solidFill>
                      <a:prstClr val="black"/>
                    </a:solidFill>
                  </a:rPr>
                  <a:t>bins (n is the number of observations)</a:t>
                </a:r>
              </a:p>
              <a:p>
                <a:pPr marL="0" lvl="0" indent="0">
                  <a:buNone/>
                </a:pPr>
                <a:endParaRPr lang="en-US" sz="3200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en-US" sz="3200" dirty="0">
                    <a:solidFill>
                      <a:prstClr val="black"/>
                    </a:solidFill>
                  </a:rPr>
                  <a:t>• Count the number of observations that fall into each bin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0873"/>
                <a:ext cx="10515600" cy="4986052"/>
              </a:xfrm>
              <a:blipFill>
                <a:blip r:embed="rId2"/>
                <a:stretch>
                  <a:fillRect l="-1507" b="-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383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0" name="Slide Number Placeholder 9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8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A2940F68-C7DD-4679-B76E-1B6850A6A1D8}" type="slidenum">
              <a:rPr lang="en-US" altLang="en-US" sz="140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</a:t>
            </a:fld>
            <a:endParaRPr lang="en-US" altLang="en-US" sz="1400">
              <a:solidFill>
                <a:srgbClr val="073779"/>
              </a:solidFill>
            </a:endParaRPr>
          </a:p>
        </p:txBody>
      </p:sp>
      <p:sp>
        <p:nvSpPr>
          <p:cNvPr id="33794" name="Title 1"/>
          <p:cNvSpPr>
            <a:spLocks noGrp="1"/>
          </p:cNvSpPr>
          <p:nvPr>
            <p:ph type="title" idx="4294967295"/>
          </p:nvPr>
        </p:nvSpPr>
        <p:spPr>
          <a:xfrm>
            <a:off x="1981200" y="228601"/>
            <a:ext cx="7696200" cy="606425"/>
          </a:xfrm>
        </p:spPr>
        <p:txBody>
          <a:bodyPr anchor="ctr"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Variables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1941513" y="965200"/>
            <a:ext cx="83629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8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fontAlgn="base">
              <a:spcBef>
                <a:spcPts val="700"/>
              </a:spcBef>
              <a:spcAft>
                <a:spcPct val="0"/>
              </a:spcAft>
              <a:buClr>
                <a:srgbClr val="8FD9FB"/>
              </a:buClr>
              <a:buSzPct val="60000"/>
              <a:buNone/>
            </a:pPr>
            <a:r>
              <a:rPr lang="en-US" altLang="en-US">
                <a:solidFill>
                  <a:prstClr val="black"/>
                </a:solidFill>
              </a:rPr>
              <a:t>We construct a set of data by first deciding which </a:t>
            </a:r>
            <a:r>
              <a:rPr lang="en-US" altLang="en-US" b="1">
                <a:solidFill>
                  <a:srgbClr val="800000"/>
                </a:solidFill>
              </a:rPr>
              <a:t>cases </a:t>
            </a:r>
            <a:r>
              <a:rPr lang="en-US" altLang="en-US">
                <a:solidFill>
                  <a:prstClr val="black"/>
                </a:solidFill>
              </a:rPr>
              <a:t>or units we want to study. For each case, we record information about characteristics that we call </a:t>
            </a:r>
            <a:r>
              <a:rPr lang="en-US" altLang="en-US" b="1">
                <a:solidFill>
                  <a:srgbClr val="800000"/>
                </a:solidFill>
              </a:rPr>
              <a:t>variables</a:t>
            </a:r>
            <a:r>
              <a:rPr lang="en-US" altLang="en-US" b="1">
                <a:solidFill>
                  <a:srgbClr val="954B02"/>
                </a:solidFill>
              </a:rPr>
              <a:t>.</a:t>
            </a:r>
          </a:p>
        </p:txBody>
      </p:sp>
      <p:sp>
        <p:nvSpPr>
          <p:cNvPr id="6" name="Explosion 2 5"/>
          <p:cNvSpPr>
            <a:spLocks noChangeArrowheads="1"/>
          </p:cNvSpPr>
          <p:nvPr/>
        </p:nvSpPr>
        <p:spPr bwMode="auto">
          <a:xfrm>
            <a:off x="1690689" y="1982788"/>
            <a:ext cx="3576637" cy="2584450"/>
          </a:xfrm>
          <a:prstGeom prst="irregularSeal2">
            <a:avLst/>
          </a:prstGeom>
          <a:solidFill>
            <a:schemeClr val="accent1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r>
              <a:rPr lang="en-US" sz="2000" b="1" u="sng" dirty="0">
                <a:solidFill>
                  <a:prstClr val="white"/>
                </a:solidFill>
                <a:latin typeface="Arial"/>
                <a:ea typeface="ＭＳ Ｐゴシック" panose="020B0600070205080204" pitchFamily="34" charset="-128"/>
                <a:cs typeface="Arial"/>
              </a:rPr>
              <a:t>Individual</a:t>
            </a:r>
          </a:p>
          <a:p>
            <a:pPr algn="ctr" defTabSz="457200">
              <a:lnSpc>
                <a:spcPct val="80000"/>
              </a:lnSpc>
              <a:defRPr/>
            </a:pPr>
            <a:r>
              <a:rPr lang="en-US" sz="2000" dirty="0">
                <a:solidFill>
                  <a:prstClr val="white"/>
                </a:solidFill>
                <a:latin typeface="Arial"/>
                <a:ea typeface="ＭＳ Ｐゴシック" panose="020B0600070205080204" pitchFamily="34" charset="-128"/>
                <a:cs typeface="Arial"/>
              </a:rPr>
              <a:t>An object described by data</a:t>
            </a:r>
          </a:p>
        </p:txBody>
      </p:sp>
      <p:sp>
        <p:nvSpPr>
          <p:cNvPr id="7" name="Wave 6"/>
          <p:cNvSpPr>
            <a:spLocks noChangeArrowheads="1"/>
          </p:cNvSpPr>
          <p:nvPr/>
        </p:nvSpPr>
        <p:spPr bwMode="auto">
          <a:xfrm>
            <a:off x="4102101" y="3652838"/>
            <a:ext cx="2328863" cy="1827212"/>
          </a:xfrm>
          <a:prstGeom prst="wave">
            <a:avLst>
              <a:gd name="adj1" fmla="val 12500"/>
              <a:gd name="adj2" fmla="val 0"/>
            </a:avLst>
          </a:prstGeom>
          <a:solidFill>
            <a:srgbClr val="B02A31"/>
          </a:solidFill>
          <a:ln w="10000">
            <a:solidFill>
              <a:srgbClr val="8E736A"/>
            </a:solidFill>
            <a:round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 defTabSz="457200">
              <a:lnSpc>
                <a:spcPct val="80000"/>
              </a:lnSpc>
              <a:defRPr/>
            </a:pPr>
            <a:r>
              <a:rPr lang="en-US" sz="2000" b="1" u="sng" dirty="0">
                <a:solidFill>
                  <a:prstClr val="white"/>
                </a:solidFill>
                <a:latin typeface="Arial"/>
                <a:ea typeface="ＭＳ Ｐゴシック" panose="020B0600070205080204" pitchFamily="34" charset="-128"/>
                <a:cs typeface="Arial"/>
              </a:rPr>
              <a:t>Variable</a:t>
            </a:r>
          </a:p>
          <a:p>
            <a:pPr algn="ctr" defTabSz="457200">
              <a:lnSpc>
                <a:spcPct val="80000"/>
              </a:lnSpc>
              <a:defRPr/>
            </a:pPr>
            <a:r>
              <a:rPr lang="en-US" sz="2000" dirty="0">
                <a:solidFill>
                  <a:prstClr val="white"/>
                </a:solidFill>
                <a:latin typeface="Arial"/>
                <a:ea typeface="ＭＳ Ｐゴシック" panose="020B0600070205080204" pitchFamily="34" charset="-128"/>
                <a:cs typeface="Arial"/>
              </a:rPr>
              <a:t>Characteristic of the individual</a:t>
            </a: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6805614" y="2717801"/>
            <a:ext cx="3743325" cy="1192213"/>
          </a:xfrm>
          <a:prstGeom prst="wedgeRectCallout">
            <a:avLst>
              <a:gd name="adj1" fmla="val -61009"/>
              <a:gd name="adj2" fmla="val 112963"/>
            </a:avLst>
          </a:prstGeom>
          <a:solidFill>
            <a:srgbClr val="EAEDCB"/>
          </a:solidFill>
          <a:ln w="10000">
            <a:solidFill>
              <a:srgbClr val="D2DA7A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 defTabSz="4572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u="sng" dirty="0">
                <a:solidFill>
                  <a:srgbClr val="000000"/>
                </a:solidFill>
                <a:latin typeface="Arial" charset="0"/>
                <a:ea typeface="ＭＳ Ｐゴシック" pitchFamily="-65" charset="-128"/>
                <a:cs typeface="Arial" charset="0"/>
              </a:rPr>
              <a:t>Categorical variable</a:t>
            </a:r>
          </a:p>
          <a:p>
            <a:pPr algn="ctr" defTabSz="457200" fontAlgn="base">
              <a:lnSpc>
                <a:spcPct val="8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pitchFamily="-65" charset="-128"/>
                <a:cs typeface="Arial" charset="0"/>
              </a:rPr>
              <a:t>Places individual into one of several groups or categories</a:t>
            </a: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6805614" y="4938713"/>
            <a:ext cx="3743325" cy="1447800"/>
          </a:xfrm>
          <a:prstGeom prst="wedgeRectCallout">
            <a:avLst>
              <a:gd name="adj1" fmla="val -61019"/>
              <a:gd name="adj2" fmla="val -68495"/>
            </a:avLst>
          </a:prstGeom>
          <a:solidFill>
            <a:srgbClr val="EAEDCB"/>
          </a:solidFill>
          <a:ln w="10000">
            <a:solidFill>
              <a:srgbClr val="D2DA7A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 defTabSz="4572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u="sng" dirty="0">
                <a:solidFill>
                  <a:srgbClr val="000000"/>
                </a:solidFill>
                <a:latin typeface="Arial" charset="0"/>
                <a:ea typeface="ＭＳ Ｐゴシック" pitchFamily="-65" charset="-128"/>
                <a:cs typeface="Arial" charset="0"/>
              </a:rPr>
              <a:t>Quantitative variable</a:t>
            </a:r>
          </a:p>
          <a:p>
            <a:pPr algn="ctr" defTabSz="457200" fontAlgn="base">
              <a:lnSpc>
                <a:spcPct val="8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pitchFamily="-65" charset="-128"/>
                <a:cs typeface="Arial" charset="0"/>
              </a:rPr>
              <a:t>Takes numerical values for which arithmetic operations make sense</a:t>
            </a:r>
          </a:p>
        </p:txBody>
      </p:sp>
    </p:spTree>
    <p:extLst>
      <p:ext uri="{BB962C8B-B14F-4D97-AF65-F5344CB8AC3E}">
        <p14:creationId xmlns:p14="http://schemas.microsoft.com/office/powerpoint/2010/main" val="69746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9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8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16936180-3CA0-4CB3-91AA-BE5205D3A03C}" type="slidenum">
              <a:rPr lang="en-US" altLang="en-US" sz="140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</a:t>
            </a:fld>
            <a:endParaRPr lang="en-US" altLang="en-US" sz="1400">
              <a:solidFill>
                <a:srgbClr val="073779"/>
              </a:solidFill>
            </a:endParaRPr>
          </a:p>
        </p:txBody>
      </p:sp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>
          <a:xfrm>
            <a:off x="1981200" y="228601"/>
            <a:ext cx="7696200" cy="606425"/>
          </a:xfrm>
        </p:spPr>
        <p:txBody>
          <a:bodyPr anchor="ctr"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Distribution of a Variable</a:t>
            </a:r>
          </a:p>
        </p:txBody>
      </p:sp>
      <p:sp>
        <p:nvSpPr>
          <p:cNvPr id="34820" name="Rectangle 3"/>
          <p:cNvSpPr txBox="1">
            <a:spLocks noChangeArrowheads="1"/>
          </p:cNvSpPr>
          <p:nvPr/>
        </p:nvSpPr>
        <p:spPr bwMode="auto">
          <a:xfrm>
            <a:off x="1905000" y="1371601"/>
            <a:ext cx="85344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18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40000"/>
              </a:spcBef>
              <a:spcAft>
                <a:spcPct val="0"/>
              </a:spcAft>
              <a:buClr>
                <a:srgbClr val="8FD9FB"/>
              </a:buClr>
              <a:buSzPct val="60000"/>
              <a:buNone/>
            </a:pPr>
            <a:r>
              <a:rPr lang="en-US" altLang="en-US">
                <a:solidFill>
                  <a:prstClr val="black"/>
                </a:solidFill>
              </a:rPr>
              <a:t>To examine a single variable, we graphically display its </a:t>
            </a:r>
            <a:r>
              <a:rPr lang="en-US" altLang="en-US" b="1">
                <a:solidFill>
                  <a:srgbClr val="800000"/>
                </a:solidFill>
              </a:rPr>
              <a:t>distribution</a:t>
            </a:r>
            <a:r>
              <a:rPr lang="en-US" altLang="en-US" b="1">
                <a:solidFill>
                  <a:srgbClr val="751D25"/>
                </a:solidFill>
              </a:rPr>
              <a:t>.</a:t>
            </a:r>
            <a:endParaRPr lang="en-US" altLang="en-US">
              <a:solidFill>
                <a:srgbClr val="751D25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905000" y="2174875"/>
            <a:ext cx="8534400" cy="2173288"/>
          </a:xfrm>
          <a:prstGeom prst="rect">
            <a:avLst/>
          </a:prstGeom>
          <a:solidFill>
            <a:srgbClr val="EAEDCB"/>
          </a:solidFill>
          <a:ln w="10000">
            <a:solidFill>
              <a:srgbClr val="D2DA7A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>
            <a:lvl1pPr marL="319088" indent="-319088">
              <a:defRPr>
                <a:solidFill>
                  <a:schemeClr val="tx1"/>
                </a:solidFill>
                <a:latin typeface="Tw Cen MT" charset="0"/>
                <a:ea typeface="ＭＳ Ｐゴシック" charset="0"/>
                <a:cs typeface="ＭＳ Ｐゴシック" charset="0"/>
              </a:defRPr>
            </a:lvl1pPr>
            <a:lvl2pPr marL="639763" indent="-273050">
              <a:defRPr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9pPr>
          </a:lstStyle>
          <a:p>
            <a:pPr marL="395288" lvl="1" fontAlgn="base">
              <a:spcBef>
                <a:spcPct val="40000"/>
              </a:spcBef>
              <a:spcAft>
                <a:spcPct val="0"/>
              </a:spcAft>
              <a:buClr>
                <a:srgbClr val="07377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prstClr val="black"/>
                </a:solidFill>
                <a:latin typeface="Arial"/>
                <a:cs typeface="Arial"/>
              </a:rPr>
              <a:t>The distribution of a variable tells us what values it takes and how often it takes these values.</a:t>
            </a:r>
          </a:p>
          <a:p>
            <a:pPr marL="400050" lvl="1" fontAlgn="base">
              <a:spcBef>
                <a:spcPct val="40000"/>
              </a:spcBef>
              <a:spcAft>
                <a:spcPct val="0"/>
              </a:spcAft>
              <a:buClr>
                <a:srgbClr val="07377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prstClr val="black"/>
                </a:solidFill>
                <a:latin typeface="Arial"/>
                <a:cs typeface="Arial"/>
              </a:rPr>
              <a:t>Distributions can be displayed using a variety of graphical tools. The proper choice of graph depends on the nature of the variable.</a:t>
            </a:r>
          </a:p>
        </p:txBody>
      </p:sp>
      <p:sp>
        <p:nvSpPr>
          <p:cNvPr id="12" name="Rounded Rectangular Callout 11"/>
          <p:cNvSpPr>
            <a:spLocks noChangeArrowheads="1"/>
          </p:cNvSpPr>
          <p:nvPr/>
        </p:nvSpPr>
        <p:spPr bwMode="auto">
          <a:xfrm>
            <a:off x="2336800" y="4648200"/>
            <a:ext cx="3765550" cy="1358900"/>
          </a:xfrm>
          <a:prstGeom prst="wedgeRoundRectCallout">
            <a:avLst>
              <a:gd name="adj1" fmla="val -3083"/>
              <a:gd name="adj2" fmla="val -75204"/>
              <a:gd name="adj3" fmla="val 16667"/>
            </a:avLst>
          </a:prstGeom>
          <a:solidFill>
            <a:srgbClr val="D6DFE8"/>
          </a:solidFill>
          <a:ln w="10000">
            <a:solidFill>
              <a:schemeClr val="accent2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u="sng" dirty="0">
                <a:solidFill>
                  <a:prstClr val="black"/>
                </a:solidFill>
                <a:latin typeface="Arial"/>
                <a:ea typeface="ＭＳ Ｐゴシック" panose="020B0600070205080204" pitchFamily="34" charset="-128"/>
                <a:cs typeface="Arial"/>
              </a:rPr>
              <a:t>Categorical variable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prstClr val="black"/>
                </a:solidFill>
                <a:latin typeface="Arial"/>
                <a:ea typeface="ＭＳ Ｐゴシック" panose="020B0600070205080204" pitchFamily="34" charset="-128"/>
                <a:cs typeface="Arial"/>
              </a:rPr>
              <a:t>Pie chart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prstClr val="black"/>
                </a:solidFill>
                <a:latin typeface="Arial"/>
                <a:ea typeface="ＭＳ Ｐゴシック" panose="020B0600070205080204" pitchFamily="34" charset="-128"/>
                <a:cs typeface="Arial"/>
              </a:rPr>
              <a:t>Bar graph</a:t>
            </a:r>
          </a:p>
        </p:txBody>
      </p:sp>
      <p:sp>
        <p:nvSpPr>
          <p:cNvPr id="13" name="Rounded Rectangular Callout 12"/>
          <p:cNvSpPr>
            <a:spLocks noChangeArrowheads="1"/>
          </p:cNvSpPr>
          <p:nvPr/>
        </p:nvSpPr>
        <p:spPr bwMode="auto">
          <a:xfrm>
            <a:off x="6269038" y="4648200"/>
            <a:ext cx="3765550" cy="1358900"/>
          </a:xfrm>
          <a:prstGeom prst="wedgeRoundRectCallout">
            <a:avLst>
              <a:gd name="adj1" fmla="val 764"/>
              <a:gd name="adj2" fmla="val -76023"/>
              <a:gd name="adj3" fmla="val 16667"/>
            </a:avLst>
          </a:prstGeom>
          <a:solidFill>
            <a:srgbClr val="D1C9C7"/>
          </a:solidFill>
          <a:ln w="10000">
            <a:solidFill>
              <a:srgbClr val="8E736A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u="sng" dirty="0">
                <a:solidFill>
                  <a:prstClr val="black"/>
                </a:solidFill>
                <a:latin typeface="Arial"/>
                <a:ea typeface="ＭＳ Ｐゴシック" panose="020B0600070205080204" pitchFamily="34" charset="-128"/>
                <a:cs typeface="Arial"/>
              </a:rPr>
              <a:t>Quantitative variable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prstClr val="black"/>
                </a:solidFill>
                <a:latin typeface="Arial"/>
                <a:ea typeface="ＭＳ Ｐゴシック" panose="020B0600070205080204" pitchFamily="34" charset="-128"/>
                <a:cs typeface="Arial"/>
              </a:rPr>
              <a:t>Histogram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prstClr val="black"/>
                </a:solidFill>
                <a:latin typeface="Arial"/>
                <a:ea typeface="ＭＳ Ｐゴシック" panose="020B0600070205080204" pitchFamily="34" charset="-128"/>
                <a:cs typeface="Arial"/>
              </a:rPr>
              <a:t>Stemplot</a:t>
            </a:r>
          </a:p>
        </p:txBody>
      </p:sp>
    </p:spTree>
    <p:extLst>
      <p:ext uri="{BB962C8B-B14F-4D97-AF65-F5344CB8AC3E}">
        <p14:creationId xmlns:p14="http://schemas.microsoft.com/office/powerpoint/2010/main" val="400716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3" autoUpdateAnimBg="0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9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8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AC07106-0DE2-4073-82EC-6FE8D844A62E}" type="slidenum">
              <a:rPr lang="en-US" altLang="en-US" sz="140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4</a:t>
            </a:fld>
            <a:endParaRPr lang="en-US" altLang="en-US" sz="1400">
              <a:solidFill>
                <a:srgbClr val="073779"/>
              </a:solidFill>
            </a:endParaRPr>
          </a:p>
        </p:txBody>
      </p:sp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>
          <a:xfrm>
            <a:off x="1981200" y="228601"/>
            <a:ext cx="7696200" cy="606425"/>
          </a:xfrm>
        </p:spPr>
        <p:txBody>
          <a:bodyPr anchor="ctr"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Categorical Variables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05000" y="1093788"/>
            <a:ext cx="8534400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8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76288" indent="-319088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40000"/>
              </a:spcBef>
              <a:spcAft>
                <a:spcPct val="0"/>
              </a:spcAft>
              <a:buClr>
                <a:srgbClr val="8FD9FB"/>
              </a:buClr>
              <a:buSzPct val="60000"/>
              <a:buNone/>
            </a:pPr>
            <a:r>
              <a:rPr lang="en-US" altLang="en-US">
                <a:solidFill>
                  <a:srgbClr val="000000"/>
                </a:solidFill>
              </a:rPr>
              <a:t>The </a:t>
            </a:r>
            <a:r>
              <a:rPr lang="en-US" altLang="en-US" b="1">
                <a:solidFill>
                  <a:srgbClr val="800000"/>
                </a:solidFill>
              </a:rPr>
              <a:t>distribution of a categorical variable</a:t>
            </a:r>
            <a:r>
              <a:rPr lang="en-US" altLang="en-US">
                <a:solidFill>
                  <a:srgbClr val="000000"/>
                </a:solidFill>
              </a:rPr>
              <a:t> lists the categories and gives the </a:t>
            </a:r>
            <a:r>
              <a:rPr lang="en-US" altLang="en-US" b="1">
                <a:solidFill>
                  <a:srgbClr val="800000"/>
                </a:solidFill>
              </a:rPr>
              <a:t>count </a:t>
            </a:r>
            <a:r>
              <a:rPr lang="en-US" altLang="en-US">
                <a:solidFill>
                  <a:srgbClr val="000000"/>
                </a:solidFill>
              </a:rPr>
              <a:t>or </a:t>
            </a:r>
            <a:r>
              <a:rPr lang="en-US" altLang="en-US" b="1">
                <a:solidFill>
                  <a:srgbClr val="800000"/>
                </a:solidFill>
              </a:rPr>
              <a:t>percent </a:t>
            </a:r>
            <a:r>
              <a:rPr lang="en-US" altLang="en-US">
                <a:solidFill>
                  <a:srgbClr val="000000"/>
                </a:solidFill>
              </a:rPr>
              <a:t>of individuals who fall into each category.</a:t>
            </a:r>
          </a:p>
          <a:p>
            <a:pPr lvl="1" fontAlgn="base">
              <a:spcBef>
                <a:spcPct val="40000"/>
              </a:spcBef>
              <a:spcAft>
                <a:spcPct val="0"/>
              </a:spcAft>
              <a:buClr>
                <a:srgbClr val="073779"/>
              </a:buClr>
              <a:buFont typeface="Wingdings" panose="05000000000000000000" pitchFamily="2" charset="2"/>
              <a:buChar char="§"/>
            </a:pPr>
            <a:r>
              <a:rPr lang="en-US" altLang="en-US" sz="2000" b="1">
                <a:solidFill>
                  <a:srgbClr val="800000"/>
                </a:solidFill>
              </a:rPr>
              <a:t>Pie charts </a:t>
            </a:r>
            <a:r>
              <a:rPr lang="en-US" altLang="en-US" sz="2000">
                <a:solidFill>
                  <a:prstClr val="black"/>
                </a:solidFill>
              </a:rPr>
              <a:t>show the distribution of a categorical variable as a “pie” whose slices are sized by the counts or percents for the categories.</a:t>
            </a:r>
          </a:p>
          <a:p>
            <a:pPr lvl="1" fontAlgn="base">
              <a:spcBef>
                <a:spcPct val="40000"/>
              </a:spcBef>
              <a:spcAft>
                <a:spcPct val="0"/>
              </a:spcAft>
              <a:buClr>
                <a:srgbClr val="073779"/>
              </a:buClr>
              <a:buFont typeface="Wingdings" panose="05000000000000000000" pitchFamily="2" charset="2"/>
              <a:buChar char="§"/>
            </a:pPr>
            <a:r>
              <a:rPr lang="en-US" altLang="en-US" sz="2000" b="1">
                <a:solidFill>
                  <a:srgbClr val="800000"/>
                </a:solidFill>
              </a:rPr>
              <a:t>Bar graphs </a:t>
            </a:r>
            <a:r>
              <a:rPr lang="en-US" altLang="en-US" sz="2000">
                <a:solidFill>
                  <a:prstClr val="black"/>
                </a:solidFill>
              </a:rPr>
              <a:t>represent categories as bars whose heights show the category counts or percents.</a:t>
            </a:r>
          </a:p>
        </p:txBody>
      </p:sp>
      <p:pic>
        <p:nvPicPr>
          <p:cNvPr id="34821" name="Picture 4" descr="The image shows a pie chart with 4 segments having different colors. The major segment which covers more than half area of the chart is labeled &quot;Married&quot;. The other segments are labeled &quot;widowed,&quot; &quot;divorced&quot; and &quot;never married.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764" y="3341689"/>
            <a:ext cx="3775075" cy="293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5" descr="The image shows a bar graph that depicts marital status in 4 rectangles or bars on the horizontal axis with varying height. The height of bars show counts in millions corresponding to the y-axis that range from 0 to 120 in intervals of 20. The bar labeled &quot;never married&quot; shows 40 counts, &quot;married&quot; shows &quot;110&quot; counts, &quot;widowed&quot; shows 10 counts and &quot;divorced&quot; rectangular bar corresponds to 20 counts.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4EFF2"/>
              </a:clrFrom>
              <a:clrTo>
                <a:srgbClr val="E4EF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75" y="3397250"/>
            <a:ext cx="3976688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636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454" y="415636"/>
            <a:ext cx="10476345" cy="872476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solidFill>
                  <a:srgbClr val="073779"/>
                </a:solidFill>
                <a:latin typeface="Arial"/>
                <a:ea typeface="ＭＳ Ｐゴシック" panose="020B0600070205080204" pitchFamily="34" charset="-128"/>
              </a:rPr>
              <a:t>Categorical Variables</a:t>
            </a:r>
            <a:endParaRPr lang="en-US" sz="3600" dirty="0">
              <a:latin typeface="Albany AMT" panose="020B0604020202020204" pitchFamily="34" charset="0"/>
              <a:cs typeface="Albany AMT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8355"/>
            <a:ext cx="10515600" cy="492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Example: Class rank in a statistics course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497" y="2225990"/>
            <a:ext cx="7747487" cy="382382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142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986"/>
          </a:xfrm>
        </p:spPr>
        <p:txBody>
          <a:bodyPr/>
          <a:lstStyle/>
          <a:p>
            <a:r>
              <a:rPr lang="en-US" altLang="en-US" sz="3600" dirty="0">
                <a:solidFill>
                  <a:srgbClr val="073779"/>
                </a:solidFill>
                <a:latin typeface="Arial"/>
                <a:ea typeface="ＭＳ Ｐゴシック" panose="020B0600070205080204" pitchFamily="34" charset="-128"/>
              </a:rPr>
              <a:t>Categorical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8355"/>
            <a:ext cx="10515600" cy="492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smtClean="0"/>
              <a:t>Number of children in family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498" y="1907396"/>
            <a:ext cx="6057483" cy="370543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869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986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to draw Bar </a:t>
            </a:r>
            <a:r>
              <a:rPr lang="en-US" dirty="0" smtClean="0"/>
              <a:t>Chart and Pie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8355"/>
            <a:ext cx="10515600" cy="492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Excel </a:t>
            </a:r>
            <a:r>
              <a:rPr lang="en-US" dirty="0" smtClean="0"/>
              <a:t>commands:</a:t>
            </a:r>
          </a:p>
          <a:p>
            <a:pPr marL="0" indent="0">
              <a:buNone/>
            </a:pPr>
            <a:r>
              <a:rPr lang="en-US" dirty="0" smtClean="0"/>
              <a:t>--Select data</a:t>
            </a:r>
          </a:p>
          <a:p>
            <a:pPr marL="0" indent="0">
              <a:buNone/>
            </a:pPr>
            <a:r>
              <a:rPr lang="en-US" dirty="0" smtClean="0"/>
              <a:t>--click the little icon at the right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lower corner</a:t>
            </a:r>
          </a:p>
          <a:p>
            <a:pPr marL="0" indent="0">
              <a:buNone/>
            </a:pPr>
            <a:r>
              <a:rPr lang="en-US" dirty="0" smtClean="0"/>
              <a:t>--choose charts</a:t>
            </a:r>
          </a:p>
          <a:p>
            <a:pPr marL="0" indent="0">
              <a:buNone/>
            </a:pPr>
            <a:r>
              <a:rPr lang="en-US" dirty="0" smtClean="0"/>
              <a:t>--more charts                                                 </a:t>
            </a:r>
          </a:p>
          <a:p>
            <a:pPr marL="0" indent="0">
              <a:buNone/>
            </a:pPr>
            <a:r>
              <a:rPr lang="en-US" dirty="0" smtClean="0"/>
              <a:t>--pie chart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(or clustered column for “bar chart”)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93B4-2285-4845-A1F9-98BAF42E1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6737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9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8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39D031F8-9BA1-4D59-9ECA-0B2B401AE2A0}" type="slidenum">
              <a:rPr lang="en-US" altLang="en-US" sz="140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8</a:t>
            </a:fld>
            <a:endParaRPr lang="en-US" altLang="en-US" sz="1400">
              <a:solidFill>
                <a:srgbClr val="073779"/>
              </a:solidFill>
            </a:endParaRPr>
          </a:p>
        </p:txBody>
      </p:sp>
      <p:sp>
        <p:nvSpPr>
          <p:cNvPr id="37890" name="Title 1"/>
          <p:cNvSpPr>
            <a:spLocks noGrp="1"/>
          </p:cNvSpPr>
          <p:nvPr>
            <p:ph type="title" idx="4294967295"/>
          </p:nvPr>
        </p:nvSpPr>
        <p:spPr>
          <a:xfrm>
            <a:off x="1981200" y="228601"/>
            <a:ext cx="7696200" cy="606425"/>
          </a:xfrm>
        </p:spPr>
        <p:txBody>
          <a:bodyPr anchor="ctr"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Quantitative Variables</a:t>
            </a:r>
          </a:p>
        </p:txBody>
      </p:sp>
      <p:sp>
        <p:nvSpPr>
          <p:cNvPr id="37892" name="Rectangle 3"/>
          <p:cNvSpPr txBox="1">
            <a:spLocks noChangeArrowheads="1"/>
          </p:cNvSpPr>
          <p:nvPr/>
        </p:nvSpPr>
        <p:spPr bwMode="auto">
          <a:xfrm>
            <a:off x="2498725" y="1246909"/>
            <a:ext cx="7442200" cy="488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8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76288" indent="-319088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fontAlgn="base">
              <a:spcBef>
                <a:spcPct val="40000"/>
              </a:spcBef>
              <a:spcAft>
                <a:spcPct val="0"/>
              </a:spcAft>
              <a:buClr>
                <a:srgbClr val="8FD9FB"/>
              </a:buClr>
              <a:buSzPct val="60000"/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The </a:t>
            </a:r>
            <a:r>
              <a:rPr lang="en-US" altLang="en-US" sz="2400" b="1" dirty="0">
                <a:solidFill>
                  <a:srgbClr val="800000"/>
                </a:solidFill>
              </a:rPr>
              <a:t>distribution of a quantitative variable </a:t>
            </a:r>
            <a:r>
              <a:rPr lang="en-US" altLang="en-US" sz="2400" dirty="0">
                <a:solidFill>
                  <a:srgbClr val="000000"/>
                </a:solidFill>
              </a:rPr>
              <a:t>tells us what values the variable takes on and how often it takes those values.</a:t>
            </a:r>
          </a:p>
          <a:p>
            <a:pPr lvl="1" defTabSz="457200" fontAlgn="base">
              <a:spcBef>
                <a:spcPct val="40000"/>
              </a:spcBef>
              <a:spcAft>
                <a:spcPct val="0"/>
              </a:spcAft>
              <a:buClr>
                <a:srgbClr val="073779"/>
              </a:buClr>
              <a:buFont typeface="Wingdings" panose="05000000000000000000" pitchFamily="2" charset="2"/>
              <a:buChar char="§"/>
            </a:pPr>
            <a:r>
              <a:rPr lang="en-US" altLang="en-US" sz="2400" b="1" dirty="0" err="1">
                <a:solidFill>
                  <a:srgbClr val="800000"/>
                </a:solidFill>
              </a:rPr>
              <a:t>Stemplots</a:t>
            </a:r>
            <a:r>
              <a:rPr lang="en-US" altLang="en-US" sz="2400" b="1" dirty="0">
                <a:solidFill>
                  <a:srgbClr val="800000"/>
                </a:solidFill>
              </a:rPr>
              <a:t> </a:t>
            </a:r>
            <a:r>
              <a:rPr lang="en-US" altLang="en-US" sz="2400" dirty="0">
                <a:solidFill>
                  <a:prstClr val="black"/>
                </a:solidFill>
              </a:rPr>
              <a:t>separate each observation into a stem and a leaf that are then plotted to display the distribution while maintaining the original values of the variable.</a:t>
            </a:r>
          </a:p>
          <a:p>
            <a:pPr lvl="1" defTabSz="457200" fontAlgn="base">
              <a:spcBef>
                <a:spcPct val="40000"/>
              </a:spcBef>
              <a:spcAft>
                <a:spcPct val="0"/>
              </a:spcAft>
              <a:buClr>
                <a:srgbClr val="073779"/>
              </a:buClr>
              <a:buFont typeface="Wingdings" panose="05000000000000000000" pitchFamily="2" charset="2"/>
              <a:buChar char="§"/>
            </a:pPr>
            <a:r>
              <a:rPr lang="en-US" altLang="en-US" sz="2400" b="1" dirty="0">
                <a:solidFill>
                  <a:srgbClr val="800000"/>
                </a:solidFill>
              </a:rPr>
              <a:t>Histograms </a:t>
            </a:r>
            <a:r>
              <a:rPr lang="en-US" altLang="en-US" sz="2400" dirty="0">
                <a:solidFill>
                  <a:prstClr val="black"/>
                </a:solidFill>
              </a:rPr>
              <a:t>show the distribution of a quantitative variable by using bars. The height of a bar represents the number of individuals whose values fall within the corresponding class.</a:t>
            </a:r>
          </a:p>
        </p:txBody>
      </p:sp>
    </p:spTree>
    <p:extLst>
      <p:ext uri="{BB962C8B-B14F-4D97-AF65-F5344CB8AC3E}">
        <p14:creationId xmlns:p14="http://schemas.microsoft.com/office/powerpoint/2010/main" val="260414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8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92E6A0A5-6C73-45CB-BD71-B75207DECE63}" type="slidenum">
              <a:rPr lang="en-US" altLang="en-US" sz="1200">
                <a:solidFill>
                  <a:srgbClr val="073779"/>
                </a:solidFill>
              </a:rPr>
              <a:pPr defTabSz="4572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9</a:t>
            </a:fld>
            <a:endParaRPr lang="en-US" altLang="en-US" sz="1200">
              <a:solidFill>
                <a:srgbClr val="07377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Stemplots</a:t>
            </a:r>
            <a:endParaRPr lang="en-US" dirty="0"/>
          </a:p>
        </p:txBody>
      </p:sp>
      <p:sp>
        <p:nvSpPr>
          <p:cNvPr id="37891" name="Rectangle 3"/>
          <p:cNvSpPr txBox="1">
            <a:spLocks noChangeArrowheads="1"/>
          </p:cNvSpPr>
          <p:nvPr/>
        </p:nvSpPr>
        <p:spPr bwMode="auto">
          <a:xfrm>
            <a:off x="1905000" y="1728787"/>
            <a:ext cx="8534400" cy="4450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73779"/>
              </a:buClr>
              <a:buSzPct val="60000"/>
              <a:defRPr/>
            </a:pP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To construct a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</a:rPr>
              <a:t>stemplot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:</a:t>
            </a:r>
          </a:p>
          <a:p>
            <a:pPr marL="777240" defTabSz="45720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73779"/>
              </a:buClr>
              <a:buSzPct val="100000"/>
              <a:buFont typeface="Wingdings" charset="0"/>
              <a:buChar char="§"/>
              <a:defRPr/>
            </a:pP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Separate each observation into a </a:t>
            </a:r>
            <a:r>
              <a:rPr lang="en-US" sz="2400" b="1" dirty="0" smtClean="0">
                <a:solidFill>
                  <a:srgbClr val="800000"/>
                </a:solidFill>
                <a:cs typeface="Arial" charset="0"/>
              </a:rPr>
              <a:t>stem</a:t>
            </a:r>
            <a:r>
              <a:rPr lang="en-US" sz="2400" dirty="0" smtClean="0">
                <a:solidFill>
                  <a:srgbClr val="800000"/>
                </a:solidFill>
                <a:cs typeface="Arial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(all but the rightmost digit) and a </a:t>
            </a:r>
            <a:r>
              <a:rPr lang="en-US" sz="2400" b="1" dirty="0" smtClean="0">
                <a:solidFill>
                  <a:srgbClr val="800000"/>
                </a:solidFill>
                <a:cs typeface="Arial" charset="0"/>
              </a:rPr>
              <a:t>leaf</a:t>
            </a:r>
            <a:r>
              <a:rPr lang="en-US" sz="2400" dirty="0" smtClean="0">
                <a:solidFill>
                  <a:srgbClr val="800000"/>
                </a:solidFill>
                <a:cs typeface="Arial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(the remaining digit).</a:t>
            </a:r>
          </a:p>
          <a:p>
            <a:pPr marL="458152" indent="0" defTabSz="45720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73779"/>
              </a:buClr>
              <a:buSzPct val="100000"/>
              <a:defRPr/>
            </a:pPr>
            <a:endParaRPr lang="en-US" sz="2400" dirty="0" smtClean="0">
              <a:solidFill>
                <a:srgbClr val="000000"/>
              </a:solidFill>
              <a:cs typeface="Arial" charset="0"/>
            </a:endParaRPr>
          </a:p>
          <a:p>
            <a:pPr marL="777240" defTabSz="45720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73779"/>
              </a:buClr>
              <a:buSzPct val="100000"/>
              <a:buFont typeface="Wingdings" charset="0"/>
              <a:buChar char="§"/>
              <a:defRPr/>
            </a:pP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Write the stems in a vertical column; draw a vertical line to the right of the stems.</a:t>
            </a:r>
          </a:p>
          <a:p>
            <a:pPr marL="458152" indent="0" defTabSz="45720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73779"/>
              </a:buClr>
              <a:buSzPct val="100000"/>
              <a:defRPr/>
            </a:pPr>
            <a:endParaRPr lang="en-US" sz="2400" dirty="0" smtClean="0">
              <a:solidFill>
                <a:srgbClr val="000000"/>
              </a:solidFill>
              <a:cs typeface="Arial" charset="0"/>
            </a:endParaRPr>
          </a:p>
          <a:p>
            <a:pPr marL="777240" defTabSz="45720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73779"/>
              </a:buClr>
              <a:buSzPct val="100000"/>
              <a:buFont typeface="Wingdings" charset="0"/>
              <a:buChar char="§"/>
              <a:defRPr/>
            </a:pP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Write each leaf in the row to the right of its stem; order leaves if desired.</a:t>
            </a:r>
            <a:endParaRPr lang="en-US" sz="2400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7611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6_Plaza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7_Plaza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8_Plaza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9_Plaza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laza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Plaza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Plaza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Plaza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5_Plaza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816</Words>
  <Application>Microsoft Office PowerPoint</Application>
  <PresentationFormat>Widescreen</PresentationFormat>
  <Paragraphs>158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47" baseType="lpstr">
      <vt:lpstr>ＭＳ Ｐゴシック</vt:lpstr>
      <vt:lpstr>Albany AMT</vt:lpstr>
      <vt:lpstr>Arial</vt:lpstr>
      <vt:lpstr>Calibri</vt:lpstr>
      <vt:lpstr>Calibri Light</vt:lpstr>
      <vt:lpstr>Cambria Math</vt:lpstr>
      <vt:lpstr>Courier New</vt:lpstr>
      <vt:lpstr>Tw Cen MT</vt:lpstr>
      <vt:lpstr>Wingdings</vt:lpstr>
      <vt:lpstr>Wingdings 2</vt:lpstr>
      <vt:lpstr>Plaza</vt:lpstr>
      <vt:lpstr>1_Plaza</vt:lpstr>
      <vt:lpstr>2_Plaza</vt:lpstr>
      <vt:lpstr>3_Plaza</vt:lpstr>
      <vt:lpstr>1_Office Theme</vt:lpstr>
      <vt:lpstr>2_Office Theme</vt:lpstr>
      <vt:lpstr>4_Plaza</vt:lpstr>
      <vt:lpstr>5_Plaza</vt:lpstr>
      <vt:lpstr>3_Office Theme</vt:lpstr>
      <vt:lpstr>4_Office Theme</vt:lpstr>
      <vt:lpstr>6_Plaza</vt:lpstr>
      <vt:lpstr>7_Plaza</vt:lpstr>
      <vt:lpstr>8_Plaza</vt:lpstr>
      <vt:lpstr>9_Plaza</vt:lpstr>
      <vt:lpstr>5_Office Theme</vt:lpstr>
      <vt:lpstr>6_Office Theme</vt:lpstr>
      <vt:lpstr>7_Office Theme</vt:lpstr>
      <vt:lpstr>Document</vt:lpstr>
      <vt:lpstr>1.2 Displaying Distributions with Graphs</vt:lpstr>
      <vt:lpstr>Variables</vt:lpstr>
      <vt:lpstr>Distribution of a Variable</vt:lpstr>
      <vt:lpstr>Categorical Variables</vt:lpstr>
      <vt:lpstr>Categorical Variables</vt:lpstr>
      <vt:lpstr>Categorical Variables</vt:lpstr>
      <vt:lpstr>How to draw Bar Chart and Pie Chart</vt:lpstr>
      <vt:lpstr>Quantitative Variables</vt:lpstr>
      <vt:lpstr>Stemplots</vt:lpstr>
      <vt:lpstr>Stemplots</vt:lpstr>
      <vt:lpstr>Display numeric data---Stem and leaves</vt:lpstr>
      <vt:lpstr>Stemplots</vt:lpstr>
      <vt:lpstr>Stemplot</vt:lpstr>
      <vt:lpstr>Histograms</vt:lpstr>
      <vt:lpstr>Histograms</vt:lpstr>
      <vt:lpstr>Histograms</vt:lpstr>
      <vt:lpstr>How to use pivot table to group data and get bar chart</vt:lpstr>
      <vt:lpstr>Use Excel to get histogram</vt:lpstr>
      <vt:lpstr>How to decide the number of bins in histogram</vt:lpstr>
    </vt:vector>
  </TitlesOfParts>
  <Company>Eastern Washington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1.2 Displaying Distributions with Graphs</dc:title>
  <dc:creator>Bai, Xiuqin</dc:creator>
  <cp:lastModifiedBy>Bai, Xiuqin</cp:lastModifiedBy>
  <cp:revision>9</cp:revision>
  <dcterms:created xsi:type="dcterms:W3CDTF">2017-01-08T06:16:59Z</dcterms:created>
  <dcterms:modified xsi:type="dcterms:W3CDTF">2017-01-08T06:58:29Z</dcterms:modified>
</cp:coreProperties>
</file>