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5"/>
    <p:sldMasterId id="2147483673" r:id="rId6"/>
    <p:sldMasterId id="2147483662" r:id="rId7"/>
    <p:sldMasterId id="2147483670" r:id="rId8"/>
    <p:sldMasterId id="2147483729" r:id="rId9"/>
    <p:sldMasterId id="2147483741" r:id="rId10"/>
    <p:sldMasterId id="2147483755" r:id="rId11"/>
    <p:sldMasterId id="2147483768" r:id="rId12"/>
    <p:sldMasterId id="2147483780" r:id="rId13"/>
    <p:sldMasterId id="2147483792" r:id="rId14"/>
    <p:sldMasterId id="2147484311" r:id="rId15"/>
  </p:sldMasterIdLst>
  <p:notesMasterIdLst>
    <p:notesMasterId r:id="rId34"/>
  </p:notesMasterIdLst>
  <p:handoutMasterIdLst>
    <p:handoutMasterId r:id="rId35"/>
  </p:handoutMasterIdLst>
  <p:sldIdLst>
    <p:sldId id="256" r:id="rId16"/>
    <p:sldId id="263" r:id="rId17"/>
    <p:sldId id="257" r:id="rId18"/>
    <p:sldId id="258" r:id="rId19"/>
    <p:sldId id="259" r:id="rId20"/>
    <p:sldId id="260" r:id="rId21"/>
    <p:sldId id="261" r:id="rId22"/>
    <p:sldId id="262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00CCFF" mc:Ignorable=""/>
    <a:srgbClr xmlns:mc="http://schemas.openxmlformats.org/markup-compatibility/2006" xmlns:a14="http://schemas.microsoft.com/office/drawing/2010/main" val="FFF1B3" mc:Ignorable=""/>
    <a:srgbClr xmlns:mc="http://schemas.openxmlformats.org/markup-compatibility/2006" xmlns:a14="http://schemas.microsoft.com/office/drawing/2010/main" val="99CCFF" mc:Ignorable=""/>
    <a:srgbClr xmlns:mc="http://schemas.openxmlformats.org/markup-compatibility/2006" xmlns:a14="http://schemas.microsoft.com/office/drawing/2010/main" val="66B360" mc:Ignorable=""/>
    <a:srgbClr xmlns:mc="http://schemas.openxmlformats.org/markup-compatibility/2006" xmlns:a14="http://schemas.microsoft.com/office/drawing/2010/main" val="FFCB05" mc:Ignorable=""/>
    <a:srgbClr xmlns:mc="http://schemas.openxmlformats.org/markup-compatibility/2006" xmlns:a14="http://schemas.microsoft.com/office/drawing/2010/main" val="006699" mc:Ignorable=""/>
    <a:srgbClr xmlns:mc="http://schemas.openxmlformats.org/markup-compatibility/2006" xmlns:a14="http://schemas.microsoft.com/office/drawing/2010/main" val="E7E6DC" mc:Ignorable=""/>
    <a:srgbClr xmlns:mc="http://schemas.openxmlformats.org/markup-compatibility/2006" xmlns:a14="http://schemas.microsoft.com/office/drawing/2010/main" val="006892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7429" autoAdjust="0"/>
  </p:normalViewPr>
  <p:slideViewPr>
    <p:cSldViewPr snapToGrid="0">
      <p:cViewPr varScale="1">
        <p:scale>
          <a:sx n="75" d="100"/>
          <a:sy n="75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D6055E4F-B229-4192-A44C-D01CB7035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03F2756E-9B65-431E-97BA-792819377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87808-7D2E-478E-A565-894ED0F1C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9FD0-9FFB-4A20-82D4-036E9101B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FCFE0-8125-402C-8245-9DC39D9CB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3712C-2730-464D-84DB-96B07C983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35EDD-C15F-4B03-BBE4-1D8D0D2C9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3CBC-EE77-468C-ACB9-C5553584E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DF78-1652-4518-82B5-6003B1A02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C8123-B11A-4570-9D3A-A82630FF6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4EA0-F0C6-4D47-BA89-E23957DE9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532F7-A07D-430B-BF6B-CFCE29DB8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DE75-EE87-482D-B538-78B81E5F8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xmlns:mc="http://schemas.openxmlformats.org/markup-compatibility/2006" xmlns:a14="http://schemas.microsoft.com/office/drawing/2010/main" val="000000" mc:Ignorable="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xmlns:mc="http://schemas.openxmlformats.org/markup-compatibility/2006" xmlns:a14="http://schemas.microsoft.com/office/drawing/2010/main" val="000000" mc:Ignorable="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65000" dist="50800" dir="12900000" kx="195000" ky="145000" algn="tl" rotWithShape="0">
              <a:srgbClr xmlns:mc="http://schemas.openxmlformats.org/markup-compatibility/2006" xmlns:a14="http://schemas.microsoft.com/office/drawing/2010/main" val="000000" mc:Ignorable="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7F0A-EDEA-4972-8335-6FAAA7C62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93C0-4645-4AF8-A4A6-ECFB84A9C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7EC19-5050-440F-A93D-FE69A5E67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5BAA4-72D9-47A4-8D8D-3C12AC6BC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7497-1A72-4C19-B3E9-8E90AC290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8C9D2-7AFB-434E-928D-086AFD1D8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AA8D-BA4E-4CFE-8488-5D52AC96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EA70-593D-40D6-9EDE-2A00653EA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996B-EB99-48A7-85E6-0A17E7C4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C861-EC88-4535-8EC8-79E5C18EE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2679A-6E1B-45BA-9A4B-1DAB3CBED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B4D62-7F43-4854-AACF-B30A4F20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4C49C-0167-4600-908A-75AB924A4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0E9-5D29-4225-A174-88FCF386B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37281-9794-4F48-A444-A2FF2178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30BB5-3E43-4034-92DD-4E26C432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6424-E2FC-4568-8B9C-D9207B6FD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7C99A-3268-41B5-82CE-0E09B9483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AE45C-14E8-470B-8F9A-852887C3E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E1EE-B0A5-428B-BB41-50A6F496F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D83B-4A34-4CC8-9876-790DC69DE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4FE7A-E708-46CA-B9F2-3BC5FF3DE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2F10-78E8-4F90-BB97-E61B56C2F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7993-4A48-45B9-84DA-E44050D49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71467-8966-4587-8D5D-67FB4A03E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9B5-DD8B-404A-9578-2EA21BB47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5570-8DFF-4FF9-8CDF-F81D196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30614-9401-4EC7-BE0D-AB90681B8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AAD4-12D5-4AB4-909A-70331DDC1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1C21-42C5-4056-8D5E-8896E831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70AA-5B46-4A16-95BA-753303AD0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0A05F-A289-462A-B5FD-0131B0257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8B9E6-3AD4-4A26-8773-705813BAE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4856-3CA9-4E57-9121-C7550FB61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7"/>
            <a:ext cx="5678488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76340-9716-427E-A9C7-648FA3FB1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F338E-A8B6-4538-9939-11A94EB83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C2A0-1D69-4F30-8CC1-F52102086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8D6E4-7DFE-4440-9A98-20C1BD4D3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E6188-09EA-4FB1-A495-C01ABA79E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20D4C-0B3B-4BE1-A1D4-9C8CAB69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EA6B-B694-417C-A3C7-81A85689E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7C774-BBA3-40CC-B6ED-03C194A53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37D1A-99E7-4F34-8B8E-95582A7E4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AD1D-601F-4A3C-82D5-0747F67BA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8E75D-807B-4819-BFF8-1EB59DD4B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47186-DEB6-40A9-A273-B370759BE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670B6-BEE9-4693-AACB-C6F8BF586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097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77D31-6DAF-4295-ACFD-00CF75986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57B2-EBC8-4A0A-A8B9-9B9AD1106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B853-B80C-4CCC-A256-91FC66E8E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085FE-8851-46FD-B394-5D764406F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9E41-7715-40C8-A5D2-B6EA9CB6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A65A4-7D8F-4D4C-BD27-CE2B37E6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EA25E-3B67-49A2-B95C-6F75F4E6D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46050"/>
            <a:ext cx="2114550" cy="588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46050"/>
            <a:ext cx="6191250" cy="588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106E-D725-46EF-A6CB-95D59699A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A856E8-2091-4900-A490-D1C93310F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343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7/13/2010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9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1951038"/>
            <a:ext cx="9144000" cy="4270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C01" mc:Ignorable="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36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44909EFF-8D12-4BCD-BEA7-F1C5D9CDE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5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Trebuchet MS" pitchFamily="3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F636A5-4AD0-46BA-85FB-7E9D527ED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47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234BAC-5F47-4FC6-BACC-C2B15ACD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271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435A8-44A4-44D5-897F-6BBDF27DA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295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0" y="146050"/>
            <a:ext cx="62150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xmlns:mc="http://schemas.openxmlformats.org/markup-compatibility/2006" xmlns:a14="http://schemas.microsoft.com/office/drawing/2010/main" val="B2B2B2" mc:Ignorable="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Times" pitchFamily="36" charset="0"/>
              <a:cs typeface="+mn-cs"/>
            </a:endParaRP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098F92-07E5-4B03-A862-9C0C563A9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9" name="Picture 27" descr="3dLogo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SSL certificates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TIBCO BusinessWorks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Identity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5" t="10915" r="985" b="23341"/>
          <a:stretch/>
        </p:blipFill>
        <p:spPr bwMode="auto">
          <a:xfrm>
            <a:off x="1152395" y="1595700"/>
            <a:ext cx="6817072" cy="52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15816" y="2142530"/>
            <a:ext cx="505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</a:rPr>
              <a:t>Create identity from the ‘GENERAL’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</a:rPr>
              <a:t>pallete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8216" y="3006130"/>
            <a:ext cx="505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itchFamily="34" charset="0"/>
              </a:rPr>
              <a:t>Make sure the URL consists of 3 forward slashes, otherwise it will not work as desired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32100" y="3703261"/>
            <a:ext cx="1028700" cy="1821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15816" y="5511800"/>
            <a:ext cx="706784" cy="635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3200" y="5422900"/>
            <a:ext cx="113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Identity file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3450" y="5474900"/>
            <a:ext cx="169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Keystore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Location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5727700" y="5713798"/>
            <a:ext cx="1079500" cy="166302"/>
          </a:xfrm>
          <a:prstGeom prst="bentConnector3">
            <a:avLst>
              <a:gd name="adj1" fmla="val -5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46450" y="5561399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00500" y="5994400"/>
            <a:ext cx="113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JKS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33750" y="6132899"/>
            <a:ext cx="103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5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39875"/>
            <a:ext cx="7588430" cy="515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4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Import &amp; Install Certificate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Keytool</a:t>
            </a:r>
            <a:r>
              <a:rPr lang="en-US" sz="4800" dirty="0" smtClean="0"/>
              <a:t> -import</a:t>
            </a:r>
            <a:endParaRPr lang="en-US" sz="4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724024"/>
            <a:ext cx="8842742" cy="494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300" y="5372100"/>
            <a:ext cx="7861300" cy="64633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algn="ctr"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Get the </a:t>
            </a:r>
            <a:r>
              <a:rPr lang="en-US" dirty="0" smtClean="0"/>
              <a:t>my-server.cer </a:t>
            </a:r>
            <a:r>
              <a:rPr lang="en-US" dirty="0"/>
              <a:t>from the server authority which is publicly </a:t>
            </a:r>
            <a:r>
              <a:rPr lang="en-US" dirty="0" smtClean="0"/>
              <a:t>available and paste it into the desired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9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Client Identity</a:t>
            </a:r>
            <a:endParaRPr lang="en-US" sz="4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484313"/>
            <a:ext cx="7379832" cy="503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4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Certificate in BW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230438"/>
            <a:ext cx="5986462" cy="418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314575"/>
            <a:ext cx="17621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4913313"/>
            <a:ext cx="32004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4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Imported Certificate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77989"/>
            <a:ext cx="6896100" cy="4875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HTTP request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86" y="1587500"/>
            <a:ext cx="6805724" cy="549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3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r="936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Generating the key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will have to create a certificate as you own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‘</a:t>
            </a:r>
            <a:r>
              <a:rPr lang="en-US" dirty="0" err="1" smtClean="0"/>
              <a:t>Keytool</a:t>
            </a:r>
            <a:r>
              <a:rPr lang="en-US" dirty="0" smtClean="0"/>
              <a:t>’ is a utility provided in the Java 2 SDK which is used to create a certificate.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should be run as a command line utility.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Available in the </a:t>
            </a:r>
            <a:r>
              <a:rPr lang="en-US" b="1" i="1" dirty="0" smtClean="0"/>
              <a:t>bin</a:t>
            </a:r>
            <a:r>
              <a:rPr lang="en-US" dirty="0" smtClean="0"/>
              <a:t> folder of J2SDK.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114290"/>
            <a:ext cx="8329612" cy="465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r>
              <a:rPr lang="en-US" dirty="0" smtClean="0"/>
              <a:t> -</a:t>
            </a:r>
            <a:r>
              <a:rPr lang="en-US" dirty="0" err="1" smtClean="0"/>
              <a:t>genkey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3800" y="6019800"/>
            <a:ext cx="7050328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rebuchet MS" pitchFamily="34" charset="0"/>
              </a:rPr>
              <a:t>The my-</a:t>
            </a:r>
            <a:r>
              <a:rPr lang="en-US" sz="1800" dirty="0" err="1" smtClean="0">
                <a:solidFill>
                  <a:schemeClr val="bg1"/>
                </a:solidFill>
                <a:latin typeface="Trebuchet MS" pitchFamily="34" charset="0"/>
              </a:rPr>
              <a:t>keystore.jks</a:t>
            </a:r>
            <a:r>
              <a:rPr lang="en-US" sz="1800" dirty="0" smtClean="0">
                <a:solidFill>
                  <a:schemeClr val="bg1"/>
                </a:solidFill>
                <a:latin typeface="Trebuchet MS" pitchFamily="34" charset="0"/>
              </a:rPr>
              <a:t> file will be created at the current location</a:t>
            </a:r>
            <a:endParaRPr lang="en-U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5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387781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-</a:t>
            </a:r>
            <a:r>
              <a:rPr lang="en-US" dirty="0"/>
              <a:t>alias is used to give a name to your </a:t>
            </a:r>
            <a:r>
              <a:rPr lang="en-US" dirty="0" smtClean="0"/>
              <a:t>key. It should </a:t>
            </a:r>
            <a:r>
              <a:rPr lang="en-US" dirty="0"/>
              <a:t>be unique for its purpose</a:t>
            </a:r>
            <a:r>
              <a:rPr lang="en-US" dirty="0" smtClean="0"/>
              <a:t>. Here it is </a:t>
            </a:r>
            <a:r>
              <a:rPr lang="en-US" b="1" i="1" dirty="0" smtClean="0"/>
              <a:t>MY_HOME_SERVER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-</a:t>
            </a:r>
            <a:r>
              <a:rPr lang="en-US" dirty="0" err="1"/>
              <a:t>keyalg</a:t>
            </a:r>
            <a:r>
              <a:rPr lang="en-US" dirty="0"/>
              <a:t> is encryption algorithm type</a:t>
            </a:r>
            <a:r>
              <a:rPr lang="en-US" dirty="0" smtClean="0"/>
              <a:t>. Here it is </a:t>
            </a:r>
            <a:r>
              <a:rPr lang="en-US" b="1" dirty="0" smtClean="0"/>
              <a:t>RSA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-</a:t>
            </a:r>
            <a:r>
              <a:rPr lang="en-US" dirty="0" err="1"/>
              <a:t>keypass</a:t>
            </a:r>
            <a:r>
              <a:rPr lang="en-US" dirty="0"/>
              <a:t> </a:t>
            </a:r>
            <a:r>
              <a:rPr lang="en-US" dirty="0" smtClean="0"/>
              <a:t>is the password </a:t>
            </a:r>
            <a:r>
              <a:rPr lang="en-US" dirty="0"/>
              <a:t>affiliated to </a:t>
            </a:r>
            <a:r>
              <a:rPr lang="en-US" dirty="0" smtClean="0"/>
              <a:t>key. Here it is </a:t>
            </a:r>
            <a:r>
              <a:rPr lang="en-US" b="1" dirty="0" smtClean="0"/>
              <a:t>Ninja@123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-</a:t>
            </a:r>
            <a:r>
              <a:rPr lang="en-US" dirty="0" err="1"/>
              <a:t>storepass</a:t>
            </a:r>
            <a:r>
              <a:rPr lang="en-US" dirty="0"/>
              <a:t> </a:t>
            </a:r>
            <a:r>
              <a:rPr lang="en-US" dirty="0" smtClean="0"/>
              <a:t>is the password </a:t>
            </a:r>
            <a:r>
              <a:rPr lang="en-US" dirty="0"/>
              <a:t>affiliated </a:t>
            </a:r>
            <a:r>
              <a:rPr lang="en-US" dirty="0" smtClean="0"/>
              <a:t>to the repository. Here it is </a:t>
            </a:r>
            <a:r>
              <a:rPr lang="en-US" b="1" dirty="0" smtClean="0"/>
              <a:t>Ninja@123</a:t>
            </a:r>
            <a:endParaRPr lang="en-US" b="1" i="1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b="1" i="1" dirty="0"/>
              <a:t>m</a:t>
            </a:r>
            <a:r>
              <a:rPr lang="en-US" b="1" i="1" dirty="0" smtClean="0"/>
              <a:t>y-</a:t>
            </a:r>
            <a:r>
              <a:rPr lang="en-US" b="1" i="1" dirty="0" err="1" smtClean="0"/>
              <a:t>keystore.jks</a:t>
            </a:r>
            <a:r>
              <a:rPr lang="en-US" dirty="0" smtClean="0"/>
              <a:t> </a:t>
            </a:r>
            <a:r>
              <a:rPr lang="en-US" dirty="0"/>
              <a:t>is name of the file which acts as repository keys.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387781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we fill all the CN, OU, O, L, ST &amp; C details, the key called </a:t>
            </a:r>
            <a:r>
              <a:rPr lang="en-US" b="1" i="1" dirty="0" smtClean="0"/>
              <a:t>MY_HOME_SERVER</a:t>
            </a:r>
            <a:r>
              <a:rPr lang="en-US" dirty="0" smtClean="0"/>
              <a:t> will be stored in the repository </a:t>
            </a:r>
            <a:r>
              <a:rPr lang="en-US" b="1" i="1" dirty="0" smtClean="0"/>
              <a:t>my-</a:t>
            </a:r>
            <a:r>
              <a:rPr lang="en-US" b="1" i="1" dirty="0" err="1" smtClean="0"/>
              <a:t>keystore.jks</a:t>
            </a:r>
            <a:endParaRPr lang="en-US" b="1" i="1" dirty="0" smtClean="0"/>
          </a:p>
          <a:p>
            <a:pPr algn="just"/>
            <a:endParaRPr lang="en-US" b="1" i="1" dirty="0"/>
          </a:p>
          <a:p>
            <a:pPr algn="just"/>
            <a:r>
              <a:rPr lang="en-US" dirty="0" smtClean="0"/>
              <a:t>This entry in the my-</a:t>
            </a:r>
            <a:r>
              <a:rPr lang="en-US" dirty="0" err="1" smtClean="0"/>
              <a:t>keystore.jks</a:t>
            </a:r>
            <a:r>
              <a:rPr lang="en-US" dirty="0" smtClean="0"/>
              <a:t> would have the </a:t>
            </a:r>
            <a:r>
              <a:rPr lang="en-US" b="1" dirty="0" smtClean="0"/>
              <a:t>public key </a:t>
            </a:r>
            <a:r>
              <a:rPr lang="en-US" dirty="0" smtClean="0"/>
              <a:t>as well as the </a:t>
            </a:r>
            <a:r>
              <a:rPr lang="en-US" b="1" dirty="0" smtClean="0"/>
              <a:t>private key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</a:t>
            </a:r>
            <a:r>
              <a:rPr lang="en-US" smtClean="0"/>
              <a:t>would now require </a:t>
            </a:r>
            <a:r>
              <a:rPr lang="en-US" dirty="0" smtClean="0"/>
              <a:t>to </a:t>
            </a:r>
            <a:r>
              <a:rPr lang="en-US" b="1" dirty="0" smtClean="0"/>
              <a:t>publish</a:t>
            </a:r>
            <a:r>
              <a:rPr lang="en-US" dirty="0" smtClean="0"/>
              <a:t> the </a:t>
            </a:r>
            <a:r>
              <a:rPr lang="en-US" b="1" dirty="0" smtClean="0"/>
              <a:t>public key</a:t>
            </a:r>
            <a:r>
              <a:rPr lang="en-US" dirty="0" smtClean="0"/>
              <a:t> to the world.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387781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publish the public key to the external world, we need to extract it from the entry we created in the my-</a:t>
            </a:r>
            <a:r>
              <a:rPr lang="en-US" dirty="0" err="1" smtClean="0"/>
              <a:t>keystore.jks</a:t>
            </a:r>
            <a:r>
              <a:rPr lang="en-US" dirty="0" smtClean="0"/>
              <a:t> repository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can use the export option in the </a:t>
            </a:r>
            <a:r>
              <a:rPr lang="en-US" dirty="0" err="1" smtClean="0"/>
              <a:t>keytool</a:t>
            </a:r>
            <a:r>
              <a:rPr lang="en-US" dirty="0" smtClean="0"/>
              <a:t> command to achieve the desired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5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Keytool</a:t>
            </a:r>
            <a:r>
              <a:rPr lang="en-US" dirty="0" smtClean="0"/>
              <a:t> -export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0473"/>
          <a:stretch/>
        </p:blipFill>
        <p:spPr bwMode="auto">
          <a:xfrm>
            <a:off x="313629" y="2155824"/>
            <a:ext cx="8830371" cy="343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" y="4140199"/>
            <a:ext cx="7823200" cy="70788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>
              <a:defRPr sz="18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ctr"/>
            <a:r>
              <a:rPr lang="en-US" dirty="0"/>
              <a:t>The </a:t>
            </a:r>
            <a:r>
              <a:rPr lang="en-US" sz="2000" i="1" dirty="0"/>
              <a:t>public key</a:t>
            </a:r>
            <a:r>
              <a:rPr lang="en-US" sz="2000" dirty="0"/>
              <a:t> </a:t>
            </a:r>
            <a:r>
              <a:rPr lang="en-US" dirty="0"/>
              <a:t>also known as the </a:t>
            </a:r>
            <a:r>
              <a:rPr lang="en-US" sz="2000" i="1" dirty="0" smtClean="0"/>
              <a:t>certificate</a:t>
            </a:r>
            <a:r>
              <a:rPr lang="en-US" dirty="0" smtClean="0"/>
              <a:t> will </a:t>
            </a:r>
            <a:r>
              <a:rPr lang="en-US" dirty="0"/>
              <a:t>be stored in the file named </a:t>
            </a:r>
            <a:r>
              <a:rPr lang="en-US" sz="2000" i="1" dirty="0"/>
              <a:t>my-server.cer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99247" y="5816600"/>
            <a:ext cx="7745505" cy="8509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b="1" i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latin typeface="Candara" pitchFamily="34" charset="0"/>
              </a:rPr>
              <a:t>You can give this certificate to anyone who wants to connect to your server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Installing Key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Custom Design 14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5F5F5F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B6B6B6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895D1D" mc:Ignorable=""/>
      </a:dk2>
      <a:lt2>
        <a:srgbClr xmlns:mc="http://schemas.openxmlformats.org/markup-compatibility/2006" xmlns:a14="http://schemas.microsoft.com/office/drawing/2010/main" val="ECE9C6" mc:Ignorable=""/>
      </a:lt2>
      <a:accent1>
        <a:srgbClr xmlns:mc="http://schemas.openxmlformats.org/markup-compatibility/2006" xmlns:a14="http://schemas.microsoft.com/office/drawing/2010/main" val="873624" mc:Ignorable=""/>
      </a:accent1>
      <a:accent2>
        <a:srgbClr xmlns:mc="http://schemas.openxmlformats.org/markup-compatibility/2006" xmlns:a14="http://schemas.microsoft.com/office/drawing/2010/main" val="D6862D" mc:Ignorable=""/>
      </a:accent2>
      <a:accent3>
        <a:srgbClr xmlns:mc="http://schemas.openxmlformats.org/markup-compatibility/2006" xmlns:a14="http://schemas.microsoft.com/office/drawing/2010/main" val="D0BE40" mc:Ignorable=""/>
      </a:accent3>
      <a:accent4>
        <a:srgbClr xmlns:mc="http://schemas.openxmlformats.org/markup-compatibility/2006" xmlns:a14="http://schemas.microsoft.com/office/drawing/2010/main" val="877F6C" mc:Ignorable=""/>
      </a:accent4>
      <a:accent5>
        <a:srgbClr xmlns:mc="http://schemas.openxmlformats.org/markup-compatibility/2006" xmlns:a14="http://schemas.microsoft.com/office/drawing/2010/main" val="972109" mc:Ignorable=""/>
      </a:accent5>
      <a:accent6>
        <a:srgbClr xmlns:mc="http://schemas.openxmlformats.org/markup-compatibility/2006" xmlns:a14="http://schemas.microsoft.com/office/drawing/2010/main" val="AEB795" mc:Ignorable=""/>
      </a:accent6>
      <a:hlink>
        <a:srgbClr xmlns:mc="http://schemas.openxmlformats.org/markup-compatibility/2006" xmlns:a14="http://schemas.microsoft.com/office/drawing/2010/main" val="CC9900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xmlns:mc="http://schemas.openxmlformats.org/markup-compatibility/2006" xmlns:a14="http://schemas.microsoft.com/office/drawing/2010/main" val="000000" mc:Ignorable="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4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5F5F5F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B6B6B6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1_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1_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4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5F5F5F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B6B6B6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2_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4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5F5F5F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B6B6B6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Custom 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Powerpoint Template">
  <a:themeElements>
    <a:clrScheme name="Powerpoint Template 15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5F5F5F" mc:Ignorable=""/>
      </a:lt2>
      <a:accent1>
        <a:srgbClr xmlns:mc="http://schemas.openxmlformats.org/markup-compatibility/2006" xmlns:a14="http://schemas.microsoft.com/office/drawing/2010/main" val="B2B2B2" mc:Ignorable=""/>
      </a:accent1>
      <a:accent2>
        <a:srgbClr xmlns:mc="http://schemas.openxmlformats.org/markup-compatibility/2006" xmlns:a14="http://schemas.microsoft.com/office/drawing/2010/main" val="00CCFF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5D5D5" mc:Ignorable=""/>
      </a:accent5>
      <a:accent6>
        <a:srgbClr xmlns:mc="http://schemas.openxmlformats.org/markup-compatibility/2006" xmlns:a14="http://schemas.microsoft.com/office/drawing/2010/main" val="00B9E7" mc:Ignorable=""/>
      </a:accent6>
      <a:hlink>
        <a:srgbClr xmlns:mc="http://schemas.openxmlformats.org/markup-compatibility/2006" xmlns:a14="http://schemas.microsoft.com/office/drawing/2010/main" val="08CE6B" mc:Ignorable=""/>
      </a:hlink>
      <a:folHlink>
        <a:srgbClr xmlns:mc="http://schemas.openxmlformats.org/markup-compatibility/2006" xmlns:a14="http://schemas.microsoft.com/office/drawing/2010/main" val="FFCC01" mc:Ignorable="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339966" mc:Ignorable=""/>
        </a:hlink>
        <a:folHlink>
          <a:srgbClr xmlns:mc="http://schemas.openxmlformats.org/markup-compatibility/2006" xmlns:a14="http://schemas.microsoft.com/office/drawing/2010/main" val="FFA4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5F5F5F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B6B6B6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5F5F5F" mc:Ignorable=""/>
        </a:lt2>
        <a:accent1>
          <a:srgbClr xmlns:mc="http://schemas.openxmlformats.org/markup-compatibility/2006" xmlns:a14="http://schemas.microsoft.com/office/drawing/2010/main" val="B2B2B2" mc:Ignorable=""/>
        </a:accent1>
        <a:accent2>
          <a:srgbClr xmlns:mc="http://schemas.openxmlformats.org/markup-compatibility/2006" xmlns:a14="http://schemas.microsoft.com/office/drawing/2010/main" val="00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5D5D5" mc:Ignorable=""/>
        </a:accent5>
        <a:accent6>
          <a:srgbClr xmlns:mc="http://schemas.openxmlformats.org/markup-compatibility/2006" xmlns:a14="http://schemas.microsoft.com/office/drawing/2010/main" val="00B9E7" mc:Ignorable=""/>
        </a:accent6>
        <a:hlink>
          <a:srgbClr xmlns:mc="http://schemas.openxmlformats.org/markup-compatibility/2006" xmlns:a14="http://schemas.microsoft.com/office/drawing/2010/main" val="08CE6B" mc:Ignorable=""/>
        </a:hlink>
        <a:folHlink>
          <a:srgbClr xmlns:mc="http://schemas.openxmlformats.org/markup-compatibility/2006" xmlns:a14="http://schemas.microsoft.com/office/drawing/2010/main" val="FFCC01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0D8E185D858C4F8ADA0656E1FE167C" ma:contentTypeVersion="0" ma:contentTypeDescription="Create a new document." ma:contentTypeScope="" ma:versionID="93144897295590e640c89204102ab244">
  <xsd:schema xmlns:xsd="http://www.w3.org/2001/XMLSchema" xmlns:p="http://schemas.microsoft.com/office/2006/metadata/properties" targetNamespace="http://schemas.microsoft.com/office/2006/metadata/properties" ma:root="true" ma:fieldsID="9480f5e4ae3798ff4697a3bd3d12e7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7FD7FCB-CD1D-4BC2-A55A-D59985DC5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7E3850C-2C69-4CD7-9E1F-73D873DB07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215505-84A1-4789-ADA9-8700ED9EB2D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2B10126E-9B7B-43B9-BCC0-D788C88F417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302</TotalTime>
  <Words>323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Blank</vt:lpstr>
      <vt:lpstr>1_Custom Design</vt:lpstr>
      <vt:lpstr>Powerpoint Template</vt:lpstr>
      <vt:lpstr>2_Custom Design</vt:lpstr>
      <vt:lpstr>3_Custom Design</vt:lpstr>
      <vt:lpstr>1_Powerpoint Template</vt:lpstr>
      <vt:lpstr>2_Powerpoint Template</vt:lpstr>
      <vt:lpstr>3_Powerpoint Template</vt:lpstr>
      <vt:lpstr>4_Powerpoint Template</vt:lpstr>
      <vt:lpstr>5_Powerpoint Template</vt:lpstr>
      <vt:lpstr>Hardcover</vt:lpstr>
      <vt:lpstr>SSL certificates  </vt:lpstr>
      <vt:lpstr>Generating the key</vt:lpstr>
      <vt:lpstr>Keytool</vt:lpstr>
      <vt:lpstr>Keytool -genkey</vt:lpstr>
      <vt:lpstr>Keytool</vt:lpstr>
      <vt:lpstr>Keytool</vt:lpstr>
      <vt:lpstr>Keytool</vt:lpstr>
      <vt:lpstr>Keytool -export</vt:lpstr>
      <vt:lpstr>Installing Key</vt:lpstr>
      <vt:lpstr>Server Identity</vt:lpstr>
      <vt:lpstr>HTTPS</vt:lpstr>
      <vt:lpstr>Import &amp; Install Certificate</vt:lpstr>
      <vt:lpstr>Keytool -import</vt:lpstr>
      <vt:lpstr>Client Identity</vt:lpstr>
      <vt:lpstr>Import Certificate in BW</vt:lpstr>
      <vt:lpstr>Imported Certificate</vt:lpstr>
      <vt:lpstr>Configuring HTTP request</vt:lpstr>
      <vt:lpstr>Q &amp; A</vt:lpstr>
    </vt:vector>
  </TitlesOfParts>
  <Company>L&amp;TInfotech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certificates  </dc:title>
  <dc:creator>280213</dc:creator>
  <cp:lastModifiedBy>280213</cp:lastModifiedBy>
  <cp:revision>30</cp:revision>
  <dcterms:created xsi:type="dcterms:W3CDTF">2010-07-12T08:00:04Z</dcterms:created>
  <dcterms:modified xsi:type="dcterms:W3CDTF">2010-07-13T06:25:01Z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Nikhil Dharap</vt:lpwstr>
  </property>
  <property fmtid="{D5CDD505-2E9C-101B-9397-08002B2CF9AE}" pid="6" name="_Category">
    <vt:lpwstr/>
  </property>
  <property fmtid="{D5CDD505-2E9C-101B-9397-08002B2CF9AE}" pid="7" name="Slides">
    <vt:lpwstr>25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