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15"/>
  </p:notesMasterIdLst>
  <p:handoutMasterIdLst>
    <p:handoutMasterId r:id="rId16"/>
  </p:handout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8"/>
  </p:normalViewPr>
  <p:slideViewPr>
    <p:cSldViewPr snapToGrid="0" snapToObjects="1">
      <p:cViewPr varScale="1">
        <p:scale>
          <a:sx n="80" d="100"/>
          <a:sy n="80" d="100"/>
        </p:scale>
        <p:origin x="1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847CFB-4A35-B747-A152-D70ABD01679B}"/>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F5BC9D9E-51A4-314F-B12E-AEED3CAB3922}"/>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7C54C5A3-CD97-7E41-948A-7C9654F1E331}"/>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A2FFE0E4-365A-564C-B294-CB8B8541FB95}"/>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AFA522F4-F0B1-B54C-AD52-753DC655D573}" type="slidenum">
              <a:t>‹#›</a:t>
            </a:fld>
            <a:endParaRPr lang="en-U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3053585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476F66-184E-6943-A033-EE0CDD30C303}"/>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5F32F679-AE55-394C-A904-9775AD796A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ECD091F-FED1-2B46-BCD8-755C1BD29BCA}"/>
              </a:ext>
            </a:extLst>
          </p:cNvPr>
          <p:cNvSpPr txBox="1">
            <a:spLocks noGrp="1"/>
          </p:cNvSpPr>
          <p:nvPr>
            <p:ph type="hdr" sz="quarter"/>
          </p:nvPr>
        </p:nvSpPr>
        <p:spPr>
          <a:xfrm>
            <a:off x="0" y="0"/>
            <a:ext cx="3280680" cy="534240"/>
          </a:xfrm>
          <a:prstGeom prst="rect">
            <a:avLst/>
          </a:prstGeom>
          <a:noFill/>
          <a:ln>
            <a:noFill/>
          </a:ln>
        </p:spPr>
        <p:txBody>
          <a:bodyPr vert="horz" lIns="0" tIns="0" rIns="0" bIns="0" anchor="b" anchorCtr="0">
            <a:noAutofit/>
          </a:bodyPr>
          <a:lstStyle>
            <a:lvl1pPr lvl="0" rtl="0" hangingPunct="0">
              <a:buNone/>
              <a:tabLst/>
              <a:defRPr lang="en-US" sz="1400">
                <a:latin typeface="Liberation Sans"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1314DFEC-6715-0F4F-8737-719595CE40E8}"/>
              </a:ext>
            </a:extLst>
          </p:cNvPr>
          <p:cNvSpPr txBox="1">
            <a:spLocks noGrp="1"/>
          </p:cNvSpPr>
          <p:nvPr>
            <p:ph type="dt" idx="1"/>
          </p:nvPr>
        </p:nvSpPr>
        <p:spPr>
          <a:xfrm>
            <a:off x="4278960" y="0"/>
            <a:ext cx="3280680" cy="534240"/>
          </a:xfrm>
          <a:prstGeom prst="rect">
            <a:avLst/>
          </a:prstGeom>
          <a:noFill/>
          <a:ln>
            <a:noFill/>
          </a:ln>
        </p:spPr>
        <p:txBody>
          <a:bodyPr vert="horz" lIns="0" tIns="0" rIns="0" bIns="0" anchor="b" anchorCtr="0">
            <a:noAutofit/>
          </a:bodyPr>
          <a:lstStyle>
            <a:lvl1pPr lvl="0" algn="r" rtl="0" hangingPunct="0">
              <a:buNone/>
              <a:tabLst/>
              <a:defRPr lang="en-US" sz="1400">
                <a:latin typeface="Liberation Sans"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DF8B47AE-7EA8-374F-B978-AC5815148757}"/>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a:latin typeface="Liberation Sans"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140B0E5-DF98-1E4E-B706-199FF977E18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a:latin typeface="Liberation Sans" pitchFamily="18"/>
                <a:ea typeface="DejaVu Sans" pitchFamily="2"/>
                <a:cs typeface="DejaVu Sans" pitchFamily="2"/>
              </a:defRPr>
            </a:lvl1pPr>
          </a:lstStyle>
          <a:p>
            <a:pPr lvl="0"/>
            <a:fld id="{7341380B-533F-2443-8561-4C58E3C19E7C}" type="slidenum">
              <a:t>‹#›</a:t>
            </a:fld>
            <a:endParaRPr lang="en-US"/>
          </a:p>
        </p:txBody>
      </p:sp>
    </p:spTree>
    <p:extLst>
      <p:ext uri="{BB962C8B-B14F-4D97-AF65-F5344CB8AC3E}">
        <p14:creationId xmlns:p14="http://schemas.microsoft.com/office/powerpoint/2010/main" val="1401908394"/>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4499EC7-539A-2F4E-9B53-EE3C63C80A11}"/>
              </a:ext>
            </a:extLst>
          </p:cNvPr>
          <p:cNvSpPr txBox="1">
            <a:spLocks noGrp="1"/>
          </p:cNvSpPr>
          <p:nvPr>
            <p:ph type="sldNum" sz="quarter" idx="5"/>
          </p:nvPr>
        </p:nvSpPr>
        <p:spPr>
          <a:ln/>
        </p:spPr>
        <p:txBody>
          <a:bodyPr vert="horz" lIns="0" tIns="0" rIns="0" bIns="0" anchor="b" anchorCtr="0">
            <a:noAutofit/>
          </a:bodyPr>
          <a:lstStyle/>
          <a:p>
            <a:pPr lvl="0"/>
            <a:fld id="{4239ECF8-4F6C-7F47-B8CC-369BE79CCD11}" type="slidenum">
              <a:t>1</a:t>
            </a:fld>
            <a:endParaRPr lang="en-US"/>
          </a:p>
        </p:txBody>
      </p:sp>
      <p:sp>
        <p:nvSpPr>
          <p:cNvPr id="2" name="Slide Image Placeholder 1">
            <a:extLst>
              <a:ext uri="{FF2B5EF4-FFF2-40B4-BE49-F238E27FC236}">
                <a16:creationId xmlns:a16="http://schemas.microsoft.com/office/drawing/2014/main" id="{88F7EAF8-3FB7-5144-9EF5-B67452706EDA}"/>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2828782-663E-9047-BEFF-E81DFEB7464A}"/>
              </a:ext>
            </a:extLst>
          </p:cNvPr>
          <p:cNvSpPr txBox="1">
            <a:spLocks noGrp="1"/>
          </p:cNvSpPr>
          <p:nvPr>
            <p:ph type="body" sz="quarter" idx="1"/>
          </p:nvPr>
        </p:nvSpPr>
        <p:spPr/>
        <p:txBody>
          <a:bodyPr vert="horz">
            <a:spAutoFit/>
          </a:bodyPr>
          <a:lstStyle/>
          <a:p>
            <a:pPr rtl="0"/>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D9460B-D3C1-BF4A-8EC6-9DE13603267D}"/>
              </a:ext>
            </a:extLst>
          </p:cNvPr>
          <p:cNvSpPr txBox="1">
            <a:spLocks noGrp="1"/>
          </p:cNvSpPr>
          <p:nvPr>
            <p:ph type="sldNum" sz="quarter" idx="5"/>
          </p:nvPr>
        </p:nvSpPr>
        <p:spPr>
          <a:ln/>
        </p:spPr>
        <p:txBody>
          <a:bodyPr vert="horz" lIns="0" tIns="0" rIns="0" bIns="0" anchor="b" anchorCtr="0">
            <a:noAutofit/>
          </a:bodyPr>
          <a:lstStyle/>
          <a:p>
            <a:pPr lvl="0"/>
            <a:fld id="{FFFE3599-8F06-7246-A7DC-BDAA107A0454}" type="slidenum">
              <a:t>10</a:t>
            </a:fld>
            <a:endParaRPr lang="en-US"/>
          </a:p>
        </p:txBody>
      </p:sp>
      <p:sp>
        <p:nvSpPr>
          <p:cNvPr id="2" name="Slide Image Placeholder 1">
            <a:extLst>
              <a:ext uri="{FF2B5EF4-FFF2-40B4-BE49-F238E27FC236}">
                <a16:creationId xmlns:a16="http://schemas.microsoft.com/office/drawing/2014/main" id="{0090B1C2-3FAD-6A41-AC1B-BB249E3F90F0}"/>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E21615B-6465-A243-9C9E-EF85D85E1EF1}"/>
              </a:ext>
            </a:extLst>
          </p:cNvPr>
          <p:cNvSpPr txBox="1">
            <a:spLocks noGrp="1"/>
          </p:cNvSpPr>
          <p:nvPr>
            <p:ph type="body" sz="quarter" idx="1"/>
          </p:nvPr>
        </p:nvSpPr>
        <p:spPr/>
        <p:txBody>
          <a:bodyPr vert="horz"/>
          <a:lstStyle/>
          <a:p>
            <a:pPr rtl="0"/>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7968819-F1EE-B944-A681-084F6D36B57C}"/>
              </a:ext>
            </a:extLst>
          </p:cNvPr>
          <p:cNvSpPr txBox="1">
            <a:spLocks noGrp="1"/>
          </p:cNvSpPr>
          <p:nvPr>
            <p:ph type="sldNum" sz="quarter" idx="5"/>
          </p:nvPr>
        </p:nvSpPr>
        <p:spPr>
          <a:ln/>
        </p:spPr>
        <p:txBody>
          <a:bodyPr vert="horz" lIns="0" tIns="0" rIns="0" bIns="0" anchor="b" anchorCtr="0">
            <a:noAutofit/>
          </a:bodyPr>
          <a:lstStyle/>
          <a:p>
            <a:pPr lvl="0"/>
            <a:fld id="{ED9BAD93-0DA3-0245-BC0C-2154246695B3}" type="slidenum">
              <a:t>11</a:t>
            </a:fld>
            <a:endParaRPr lang="en-US"/>
          </a:p>
        </p:txBody>
      </p:sp>
      <p:sp>
        <p:nvSpPr>
          <p:cNvPr id="2" name="Slide Image Placeholder 1">
            <a:extLst>
              <a:ext uri="{FF2B5EF4-FFF2-40B4-BE49-F238E27FC236}">
                <a16:creationId xmlns:a16="http://schemas.microsoft.com/office/drawing/2014/main" id="{716177D4-D57D-9D48-A1E6-8AB7BB6111D5}"/>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75949A4-EA93-274E-AFD5-807A1FF25334}"/>
              </a:ext>
            </a:extLst>
          </p:cNvPr>
          <p:cNvSpPr txBox="1">
            <a:spLocks noGrp="1"/>
          </p:cNvSpPr>
          <p:nvPr>
            <p:ph type="body" sz="quarter" idx="1"/>
          </p:nvPr>
        </p:nvSpPr>
        <p:spPr/>
        <p:txBody>
          <a:bodyPr vert="horz"/>
          <a:lstStyle/>
          <a:p>
            <a:pPr rt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6735699-D575-3E4D-BC35-BBC4A1FDDFD8}"/>
              </a:ext>
            </a:extLst>
          </p:cNvPr>
          <p:cNvSpPr txBox="1">
            <a:spLocks noGrp="1"/>
          </p:cNvSpPr>
          <p:nvPr>
            <p:ph type="sldNum" sz="quarter" idx="5"/>
          </p:nvPr>
        </p:nvSpPr>
        <p:spPr>
          <a:ln/>
        </p:spPr>
        <p:txBody>
          <a:bodyPr vert="horz" lIns="0" tIns="0" rIns="0" bIns="0" anchor="b" anchorCtr="0">
            <a:noAutofit/>
          </a:bodyPr>
          <a:lstStyle/>
          <a:p>
            <a:pPr lvl="0"/>
            <a:fld id="{C197ACB8-57F3-6A4A-AF7F-6E999D79AA49}" type="slidenum">
              <a:t>2</a:t>
            </a:fld>
            <a:endParaRPr lang="en-US"/>
          </a:p>
        </p:txBody>
      </p:sp>
      <p:sp>
        <p:nvSpPr>
          <p:cNvPr id="2" name="Slide Image Placeholder 1">
            <a:extLst>
              <a:ext uri="{FF2B5EF4-FFF2-40B4-BE49-F238E27FC236}">
                <a16:creationId xmlns:a16="http://schemas.microsoft.com/office/drawing/2014/main" id="{0F29F338-361E-0541-885F-233B5AC5F4E7}"/>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A90DBBA-10FE-4548-8C9E-C42286B3ED88}"/>
              </a:ext>
            </a:extLst>
          </p:cNvPr>
          <p:cNvSpPr txBox="1">
            <a:spLocks noGrp="1"/>
          </p:cNvSpPr>
          <p:nvPr>
            <p:ph type="body" sz="quarter" idx="1"/>
          </p:nvPr>
        </p:nvSpPr>
        <p:spPr/>
        <p:txBody>
          <a:bodyPr vert="horz">
            <a:spAutoFit/>
          </a:bodyPr>
          <a:lstStyle/>
          <a:p>
            <a:pPr rtl="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F8568-8C5F-AF4E-A1AF-30CB44AE57F7}"/>
              </a:ext>
            </a:extLst>
          </p:cNvPr>
          <p:cNvSpPr txBox="1">
            <a:spLocks noGrp="1"/>
          </p:cNvSpPr>
          <p:nvPr>
            <p:ph type="sldNum" sz="quarter" idx="5"/>
          </p:nvPr>
        </p:nvSpPr>
        <p:spPr>
          <a:ln/>
        </p:spPr>
        <p:txBody>
          <a:bodyPr vert="horz" lIns="0" tIns="0" rIns="0" bIns="0" anchor="b" anchorCtr="0">
            <a:noAutofit/>
          </a:bodyPr>
          <a:lstStyle/>
          <a:p>
            <a:pPr lvl="0"/>
            <a:fld id="{951A8CE8-2C2B-B047-869A-4B8B5537C25D}" type="slidenum">
              <a:t>3</a:t>
            </a:fld>
            <a:endParaRPr lang="en-US"/>
          </a:p>
        </p:txBody>
      </p:sp>
      <p:sp>
        <p:nvSpPr>
          <p:cNvPr id="2" name="Slide Image Placeholder 1">
            <a:extLst>
              <a:ext uri="{FF2B5EF4-FFF2-40B4-BE49-F238E27FC236}">
                <a16:creationId xmlns:a16="http://schemas.microsoft.com/office/drawing/2014/main" id="{0919606C-0621-0142-9D56-9E953815AE75}"/>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992F721-DAD1-ED4E-B796-5406E722C870}"/>
              </a:ext>
            </a:extLst>
          </p:cNvPr>
          <p:cNvSpPr txBox="1">
            <a:spLocks noGrp="1"/>
          </p:cNvSpPr>
          <p:nvPr>
            <p:ph type="body" sz="quarter" idx="1"/>
          </p:nvPr>
        </p:nvSpPr>
        <p:spPr/>
        <p:txBody>
          <a:bodyPr vert="horz">
            <a:spAutoFit/>
          </a:bodyPr>
          <a:lstStyle/>
          <a:p>
            <a:pPr rtl="0"/>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AC8391E-4BDE-7049-8EDA-51CA523AB1EA}"/>
              </a:ext>
            </a:extLst>
          </p:cNvPr>
          <p:cNvSpPr txBox="1">
            <a:spLocks noGrp="1"/>
          </p:cNvSpPr>
          <p:nvPr>
            <p:ph type="sldNum" sz="quarter" idx="5"/>
          </p:nvPr>
        </p:nvSpPr>
        <p:spPr>
          <a:ln/>
        </p:spPr>
        <p:txBody>
          <a:bodyPr vert="horz" lIns="0" tIns="0" rIns="0" bIns="0" anchor="b" anchorCtr="0">
            <a:noAutofit/>
          </a:bodyPr>
          <a:lstStyle/>
          <a:p>
            <a:pPr lvl="0"/>
            <a:fld id="{0745D682-94D2-E947-9068-0A84B8712217}" type="slidenum">
              <a:t>4</a:t>
            </a:fld>
            <a:endParaRPr lang="en-US"/>
          </a:p>
        </p:txBody>
      </p:sp>
      <p:sp>
        <p:nvSpPr>
          <p:cNvPr id="2" name="Slide Image Placeholder 1">
            <a:extLst>
              <a:ext uri="{FF2B5EF4-FFF2-40B4-BE49-F238E27FC236}">
                <a16:creationId xmlns:a16="http://schemas.microsoft.com/office/drawing/2014/main" id="{5975FC77-4223-044A-94CE-F8B75E5FB6AE}"/>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BFA1619-D200-8A4C-B029-03BC9CFEDD10}"/>
              </a:ext>
            </a:extLst>
          </p:cNvPr>
          <p:cNvSpPr txBox="1">
            <a:spLocks noGrp="1"/>
          </p:cNvSpPr>
          <p:nvPr>
            <p:ph type="body" sz="quarter" idx="1"/>
          </p:nvPr>
        </p:nvSpPr>
        <p:spPr/>
        <p:txBody>
          <a:bodyPr vert="horz"/>
          <a:lstStyle/>
          <a:p>
            <a:pPr rtl="0"/>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1D2F6-8BE2-494A-BC52-37A7699ED485}"/>
              </a:ext>
            </a:extLst>
          </p:cNvPr>
          <p:cNvSpPr txBox="1">
            <a:spLocks noGrp="1"/>
          </p:cNvSpPr>
          <p:nvPr>
            <p:ph type="sldNum" sz="quarter" idx="5"/>
          </p:nvPr>
        </p:nvSpPr>
        <p:spPr>
          <a:ln/>
        </p:spPr>
        <p:txBody>
          <a:bodyPr vert="horz" lIns="0" tIns="0" rIns="0" bIns="0" anchor="b" anchorCtr="0">
            <a:noAutofit/>
          </a:bodyPr>
          <a:lstStyle/>
          <a:p>
            <a:pPr lvl="0"/>
            <a:fld id="{1314836D-4117-874E-BE4F-0CFA1807EA01}" type="slidenum">
              <a:t>5</a:t>
            </a:fld>
            <a:endParaRPr lang="en-US"/>
          </a:p>
        </p:txBody>
      </p:sp>
      <p:sp>
        <p:nvSpPr>
          <p:cNvPr id="2" name="Slide Image Placeholder 1">
            <a:extLst>
              <a:ext uri="{FF2B5EF4-FFF2-40B4-BE49-F238E27FC236}">
                <a16:creationId xmlns:a16="http://schemas.microsoft.com/office/drawing/2014/main" id="{8BF3D885-FB3B-6045-A699-32E9D0A4E04B}"/>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D2C9AB5-2527-C348-8149-DC0579511C6D}"/>
              </a:ext>
            </a:extLst>
          </p:cNvPr>
          <p:cNvSpPr txBox="1">
            <a:spLocks noGrp="1"/>
          </p:cNvSpPr>
          <p:nvPr>
            <p:ph type="body" sz="quarter" idx="1"/>
          </p:nvPr>
        </p:nvSpPr>
        <p:spPr/>
        <p:txBody>
          <a:bodyPr vert="horz"/>
          <a:lstStyle/>
          <a:p>
            <a:pPr rtl="0"/>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E94F89-B5CA-324E-B10B-D9B4BBA35628}"/>
              </a:ext>
            </a:extLst>
          </p:cNvPr>
          <p:cNvSpPr txBox="1">
            <a:spLocks noGrp="1"/>
          </p:cNvSpPr>
          <p:nvPr>
            <p:ph type="sldNum" sz="quarter" idx="5"/>
          </p:nvPr>
        </p:nvSpPr>
        <p:spPr>
          <a:ln/>
        </p:spPr>
        <p:txBody>
          <a:bodyPr vert="horz" lIns="0" tIns="0" rIns="0" bIns="0" anchor="b" anchorCtr="0">
            <a:noAutofit/>
          </a:bodyPr>
          <a:lstStyle/>
          <a:p>
            <a:pPr lvl="0"/>
            <a:fld id="{30C2CE1D-E648-CD49-AF4B-16F05F74779D}" type="slidenum">
              <a:t>6</a:t>
            </a:fld>
            <a:endParaRPr lang="en-US"/>
          </a:p>
        </p:txBody>
      </p:sp>
      <p:sp>
        <p:nvSpPr>
          <p:cNvPr id="2" name="Slide Image Placeholder 1">
            <a:extLst>
              <a:ext uri="{FF2B5EF4-FFF2-40B4-BE49-F238E27FC236}">
                <a16:creationId xmlns:a16="http://schemas.microsoft.com/office/drawing/2014/main" id="{D4D438BC-DC23-104A-A0D4-9E0FF95FC97D}"/>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9185ABE-BDF4-3645-8251-CF4228DA7E00}"/>
              </a:ext>
            </a:extLst>
          </p:cNvPr>
          <p:cNvSpPr txBox="1">
            <a:spLocks noGrp="1"/>
          </p:cNvSpPr>
          <p:nvPr>
            <p:ph type="body" sz="quarter" idx="1"/>
          </p:nvPr>
        </p:nvSpPr>
        <p:spPr/>
        <p:txBody>
          <a:bodyPr vert="horz"/>
          <a:lstStyle/>
          <a:p>
            <a:pPr rtl="0"/>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44B68E-F9D9-A143-803C-2DB68C3EC4B5}"/>
              </a:ext>
            </a:extLst>
          </p:cNvPr>
          <p:cNvSpPr txBox="1">
            <a:spLocks noGrp="1"/>
          </p:cNvSpPr>
          <p:nvPr>
            <p:ph type="sldNum" sz="quarter" idx="5"/>
          </p:nvPr>
        </p:nvSpPr>
        <p:spPr>
          <a:ln/>
        </p:spPr>
        <p:txBody>
          <a:bodyPr vert="horz" lIns="0" tIns="0" rIns="0" bIns="0" anchor="b" anchorCtr="0">
            <a:noAutofit/>
          </a:bodyPr>
          <a:lstStyle/>
          <a:p>
            <a:pPr lvl="0"/>
            <a:fld id="{18C5DBAD-ABB0-5548-B156-C0A21AD993B1}" type="slidenum">
              <a:t>7</a:t>
            </a:fld>
            <a:endParaRPr lang="en-US"/>
          </a:p>
        </p:txBody>
      </p:sp>
      <p:sp>
        <p:nvSpPr>
          <p:cNvPr id="2" name="Slide Image Placeholder 1">
            <a:extLst>
              <a:ext uri="{FF2B5EF4-FFF2-40B4-BE49-F238E27FC236}">
                <a16:creationId xmlns:a16="http://schemas.microsoft.com/office/drawing/2014/main" id="{677B8AB3-96DF-0C45-ADAC-9F693271CA01}"/>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D1A4D20-5D98-AB41-8F29-B824F33FC98F}"/>
              </a:ext>
            </a:extLst>
          </p:cNvPr>
          <p:cNvSpPr txBox="1">
            <a:spLocks noGrp="1"/>
          </p:cNvSpPr>
          <p:nvPr>
            <p:ph type="body" sz="quarter" idx="1"/>
          </p:nvPr>
        </p:nvSpPr>
        <p:spPr/>
        <p:txBody>
          <a:bodyPr vert="horz"/>
          <a:lstStyle/>
          <a:p>
            <a:pPr rtl="0"/>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481E6F-A11D-554B-A56C-E191571202A3}"/>
              </a:ext>
            </a:extLst>
          </p:cNvPr>
          <p:cNvSpPr txBox="1">
            <a:spLocks noGrp="1"/>
          </p:cNvSpPr>
          <p:nvPr>
            <p:ph type="sldNum" sz="quarter" idx="5"/>
          </p:nvPr>
        </p:nvSpPr>
        <p:spPr>
          <a:ln/>
        </p:spPr>
        <p:txBody>
          <a:bodyPr vert="horz" lIns="0" tIns="0" rIns="0" bIns="0" anchor="b" anchorCtr="0">
            <a:noAutofit/>
          </a:bodyPr>
          <a:lstStyle/>
          <a:p>
            <a:pPr lvl="0"/>
            <a:fld id="{9771FABC-D079-6047-A59A-87B40A9F7E6E}" type="slidenum">
              <a:t>8</a:t>
            </a:fld>
            <a:endParaRPr lang="en-US"/>
          </a:p>
        </p:txBody>
      </p:sp>
      <p:sp>
        <p:nvSpPr>
          <p:cNvPr id="2" name="Slide Image Placeholder 1">
            <a:extLst>
              <a:ext uri="{FF2B5EF4-FFF2-40B4-BE49-F238E27FC236}">
                <a16:creationId xmlns:a16="http://schemas.microsoft.com/office/drawing/2014/main" id="{E68AD3D3-698F-7C41-87AF-9AD25BD931C7}"/>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0DD8894-7BC3-3742-980B-6762A144D6E0}"/>
              </a:ext>
            </a:extLst>
          </p:cNvPr>
          <p:cNvSpPr txBox="1">
            <a:spLocks noGrp="1"/>
          </p:cNvSpPr>
          <p:nvPr>
            <p:ph type="body" sz="quarter" idx="1"/>
          </p:nvPr>
        </p:nvSpPr>
        <p:spPr/>
        <p:txBody>
          <a:bodyPr vert="horz"/>
          <a:lstStyle/>
          <a:p>
            <a:pPr rtl="0"/>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F1E1EA-C448-3748-8F77-2B8A29FB33D6}"/>
              </a:ext>
            </a:extLst>
          </p:cNvPr>
          <p:cNvSpPr txBox="1">
            <a:spLocks noGrp="1"/>
          </p:cNvSpPr>
          <p:nvPr>
            <p:ph type="sldNum" sz="quarter" idx="5"/>
          </p:nvPr>
        </p:nvSpPr>
        <p:spPr>
          <a:ln/>
        </p:spPr>
        <p:txBody>
          <a:bodyPr vert="horz" lIns="0" tIns="0" rIns="0" bIns="0" anchor="b" anchorCtr="0">
            <a:noAutofit/>
          </a:bodyPr>
          <a:lstStyle/>
          <a:p>
            <a:pPr lvl="0"/>
            <a:fld id="{FA1CDE3E-1042-2F45-9856-F9F9C5EA2F5F}" type="slidenum">
              <a:t>9</a:t>
            </a:fld>
            <a:endParaRPr lang="en-US"/>
          </a:p>
        </p:txBody>
      </p:sp>
      <p:sp>
        <p:nvSpPr>
          <p:cNvPr id="2" name="Slide Image Placeholder 1">
            <a:extLst>
              <a:ext uri="{FF2B5EF4-FFF2-40B4-BE49-F238E27FC236}">
                <a16:creationId xmlns:a16="http://schemas.microsoft.com/office/drawing/2014/main" id="{A7C06B7C-4D54-374A-919F-7AEB277A24D2}"/>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7D2AD6B-D9A1-0944-BC77-1200373972B9}"/>
              </a:ext>
            </a:extLst>
          </p:cNvPr>
          <p:cNvSpPr txBox="1">
            <a:spLocks noGrp="1"/>
          </p:cNvSpPr>
          <p:nvPr>
            <p:ph type="body" sz="quarter" idx="1"/>
          </p:nvPr>
        </p:nvSpPr>
        <p:spPr/>
        <p:txBody>
          <a:bodyPr vert="horz"/>
          <a:lstStyle/>
          <a:p>
            <a:pPr rt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A1C9-ECC8-4A4C-A250-569F4E40734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D4B3FB-FE48-224F-9182-F466F079FC8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6E87EF-3DC7-1048-865E-6629DE9FDA9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E93C734-447E-F742-97CE-27177C6E0A1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6C38505-8363-1143-AB06-E58CABF3B583}"/>
              </a:ext>
            </a:extLst>
          </p:cNvPr>
          <p:cNvSpPr>
            <a:spLocks noGrp="1"/>
          </p:cNvSpPr>
          <p:nvPr>
            <p:ph type="sldNum" sz="quarter" idx="12"/>
          </p:nvPr>
        </p:nvSpPr>
        <p:spPr/>
        <p:txBody>
          <a:bodyPr/>
          <a:lstStyle/>
          <a:p>
            <a:pPr lvl="0"/>
            <a:fld id="{97826E61-967A-464F-AAC7-4A5161D39B7C}" type="slidenum">
              <a:t>‹#›</a:t>
            </a:fld>
            <a:endParaRPr lang="en-US"/>
          </a:p>
        </p:txBody>
      </p:sp>
    </p:spTree>
    <p:extLst>
      <p:ext uri="{BB962C8B-B14F-4D97-AF65-F5344CB8AC3E}">
        <p14:creationId xmlns:p14="http://schemas.microsoft.com/office/powerpoint/2010/main" val="5454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A632-B51D-3049-BDE1-01A2637FEF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27F929-D835-5241-91EE-EB0E00B481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0EA18-6F1C-644A-9082-04FE7DB1970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F4D7B63-3A8C-384F-ADCB-621E2C966E3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91EFE31-258E-8A47-8BE6-B3A96A235012}"/>
              </a:ext>
            </a:extLst>
          </p:cNvPr>
          <p:cNvSpPr>
            <a:spLocks noGrp="1"/>
          </p:cNvSpPr>
          <p:nvPr>
            <p:ph type="sldNum" sz="quarter" idx="12"/>
          </p:nvPr>
        </p:nvSpPr>
        <p:spPr/>
        <p:txBody>
          <a:bodyPr/>
          <a:lstStyle/>
          <a:p>
            <a:pPr lvl="0"/>
            <a:fld id="{1D23B63B-8F60-0B4B-98FF-501EFD909D5E}" type="slidenum">
              <a:t>‹#›</a:t>
            </a:fld>
            <a:endParaRPr lang="en-US"/>
          </a:p>
        </p:txBody>
      </p:sp>
    </p:spTree>
    <p:extLst>
      <p:ext uri="{BB962C8B-B14F-4D97-AF65-F5344CB8AC3E}">
        <p14:creationId xmlns:p14="http://schemas.microsoft.com/office/powerpoint/2010/main" val="326403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FF85D-28AB-6149-B71C-B839B44DC9BE}"/>
              </a:ext>
            </a:extLst>
          </p:cNvPr>
          <p:cNvSpPr>
            <a:spLocks noGrp="1"/>
          </p:cNvSpPr>
          <p:nvPr>
            <p:ph type="title" orient="vert"/>
          </p:nvPr>
        </p:nvSpPr>
        <p:spPr>
          <a:xfrm>
            <a:off x="7308850" y="1905000"/>
            <a:ext cx="2266950" cy="42481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7E7F1A-C0B6-BE4B-9693-A356E4493451}"/>
              </a:ext>
            </a:extLst>
          </p:cNvPr>
          <p:cNvSpPr>
            <a:spLocks noGrp="1"/>
          </p:cNvSpPr>
          <p:nvPr>
            <p:ph type="body" orient="vert" idx="1"/>
          </p:nvPr>
        </p:nvSpPr>
        <p:spPr>
          <a:xfrm>
            <a:off x="503238" y="1905000"/>
            <a:ext cx="6653212" cy="4248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405A0-C817-0A45-8E88-CEA4B42AA8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639908C-5111-FE44-A10D-3ADFF280183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D7E2AFA-23C0-124F-91E5-76D443348D5D}"/>
              </a:ext>
            </a:extLst>
          </p:cNvPr>
          <p:cNvSpPr>
            <a:spLocks noGrp="1"/>
          </p:cNvSpPr>
          <p:nvPr>
            <p:ph type="sldNum" sz="quarter" idx="12"/>
          </p:nvPr>
        </p:nvSpPr>
        <p:spPr/>
        <p:txBody>
          <a:bodyPr/>
          <a:lstStyle/>
          <a:p>
            <a:pPr lvl="0"/>
            <a:fld id="{740599EB-E213-4144-B391-7FA2B6F141F6}" type="slidenum">
              <a:t>‹#›</a:t>
            </a:fld>
            <a:endParaRPr lang="en-US"/>
          </a:p>
        </p:txBody>
      </p:sp>
    </p:spTree>
    <p:extLst>
      <p:ext uri="{BB962C8B-B14F-4D97-AF65-F5344CB8AC3E}">
        <p14:creationId xmlns:p14="http://schemas.microsoft.com/office/powerpoint/2010/main" val="29321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D4DA-63F9-CA4F-A463-496BECF5513A}"/>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80A39-0BBA-A14B-AD0C-2672E946A4EF}"/>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374C3-D8B8-0346-A03F-498FA539952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79FA10C-CB5E-144B-A514-A64BF9EAEB8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96B8C17-C565-6847-8BCB-03480F8B2D4C}"/>
              </a:ext>
            </a:extLst>
          </p:cNvPr>
          <p:cNvSpPr>
            <a:spLocks noGrp="1"/>
          </p:cNvSpPr>
          <p:nvPr>
            <p:ph type="sldNum" sz="quarter" idx="12"/>
          </p:nvPr>
        </p:nvSpPr>
        <p:spPr/>
        <p:txBody>
          <a:bodyPr/>
          <a:lstStyle/>
          <a:p>
            <a:pPr lvl="0"/>
            <a:fld id="{61FA0593-EAE2-AF48-AC37-628CE38C8619}" type="slidenum">
              <a:t>‹#›</a:t>
            </a:fld>
            <a:endParaRPr lang="en-US"/>
          </a:p>
        </p:txBody>
      </p:sp>
    </p:spTree>
    <p:extLst>
      <p:ext uri="{BB962C8B-B14F-4D97-AF65-F5344CB8AC3E}">
        <p14:creationId xmlns:p14="http://schemas.microsoft.com/office/powerpoint/2010/main" val="2750394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DFE5-4E2F-2544-9CE5-CCFE26BB0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85806-B0C6-1946-AB57-632E3F29C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2D2E-BB80-AA4C-AFAE-882AA4AC929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04DC984-EB5B-4D4D-9A1C-C70444496C7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598153B-F312-3D4A-889A-7E4B213E8499}"/>
              </a:ext>
            </a:extLst>
          </p:cNvPr>
          <p:cNvSpPr>
            <a:spLocks noGrp="1"/>
          </p:cNvSpPr>
          <p:nvPr>
            <p:ph type="sldNum" sz="quarter" idx="12"/>
          </p:nvPr>
        </p:nvSpPr>
        <p:spPr/>
        <p:txBody>
          <a:bodyPr/>
          <a:lstStyle/>
          <a:p>
            <a:pPr lvl="0"/>
            <a:fld id="{0CF7111B-2B39-6B42-B2F0-E10B7C6EAB48}" type="slidenum">
              <a:t>‹#›</a:t>
            </a:fld>
            <a:endParaRPr lang="en-US"/>
          </a:p>
        </p:txBody>
      </p:sp>
    </p:spTree>
    <p:extLst>
      <p:ext uri="{BB962C8B-B14F-4D97-AF65-F5344CB8AC3E}">
        <p14:creationId xmlns:p14="http://schemas.microsoft.com/office/powerpoint/2010/main" val="908526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FB61-444D-554F-81C0-507E96DCEE3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8CBD9D-1B01-8142-88AB-B61CF2AD7D9D}"/>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6D493-BD1D-C843-AA53-6EABE122846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063EB5F-7165-3141-90BF-86C5488DCA0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CA7FAF9-85A0-A94B-A997-97EAD3FB82CA}"/>
              </a:ext>
            </a:extLst>
          </p:cNvPr>
          <p:cNvSpPr>
            <a:spLocks noGrp="1"/>
          </p:cNvSpPr>
          <p:nvPr>
            <p:ph type="sldNum" sz="quarter" idx="12"/>
          </p:nvPr>
        </p:nvSpPr>
        <p:spPr/>
        <p:txBody>
          <a:bodyPr/>
          <a:lstStyle/>
          <a:p>
            <a:pPr lvl="0"/>
            <a:fld id="{4613741B-E9B0-B041-B30B-C6A7F12717C3}" type="slidenum">
              <a:t>‹#›</a:t>
            </a:fld>
            <a:endParaRPr lang="en-US"/>
          </a:p>
        </p:txBody>
      </p:sp>
    </p:spTree>
    <p:extLst>
      <p:ext uri="{BB962C8B-B14F-4D97-AF65-F5344CB8AC3E}">
        <p14:creationId xmlns:p14="http://schemas.microsoft.com/office/powerpoint/2010/main" val="202892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389B-7F5D-F144-8136-DFDE53905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B466F-58BC-714E-99AE-3137E6818EE6}"/>
              </a:ext>
            </a:extLst>
          </p:cNvPr>
          <p:cNvSpPr>
            <a:spLocks noGrp="1"/>
          </p:cNvSpPr>
          <p:nvPr>
            <p:ph sz="half" idx="1"/>
          </p:nvPr>
        </p:nvSpPr>
        <p:spPr>
          <a:xfrm>
            <a:off x="503238" y="2020888"/>
            <a:ext cx="4459287" cy="4675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89DE80-6F91-6A43-BA02-D8D57765B22A}"/>
              </a:ext>
            </a:extLst>
          </p:cNvPr>
          <p:cNvSpPr>
            <a:spLocks noGrp="1"/>
          </p:cNvSpPr>
          <p:nvPr>
            <p:ph sz="half" idx="2"/>
          </p:nvPr>
        </p:nvSpPr>
        <p:spPr>
          <a:xfrm>
            <a:off x="5114925" y="2020888"/>
            <a:ext cx="4460875" cy="4675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C4133E-E07E-E945-A124-FD4A09DBB9EA}"/>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0CDE72D9-4662-C941-AAF2-54A94D7613C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8A5F6EA-760E-2F42-898F-8AC320525E32}"/>
              </a:ext>
            </a:extLst>
          </p:cNvPr>
          <p:cNvSpPr>
            <a:spLocks noGrp="1"/>
          </p:cNvSpPr>
          <p:nvPr>
            <p:ph type="sldNum" sz="quarter" idx="12"/>
          </p:nvPr>
        </p:nvSpPr>
        <p:spPr/>
        <p:txBody>
          <a:bodyPr/>
          <a:lstStyle/>
          <a:p>
            <a:pPr lvl="0"/>
            <a:fld id="{2DEA6F1A-0A75-A042-8619-3169FD7E2E91}" type="slidenum">
              <a:t>‹#›</a:t>
            </a:fld>
            <a:endParaRPr lang="en-US"/>
          </a:p>
        </p:txBody>
      </p:sp>
    </p:spTree>
    <p:extLst>
      <p:ext uri="{BB962C8B-B14F-4D97-AF65-F5344CB8AC3E}">
        <p14:creationId xmlns:p14="http://schemas.microsoft.com/office/powerpoint/2010/main" val="952095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4ED5-1FE4-434C-A449-BA48B3030BB6}"/>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1AFE5-8719-AB4B-B610-DCDB4C682C0E}"/>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060AC-DB30-5D49-BCF2-008C5F27DC45}"/>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F65528-E317-794B-AABF-B2F43D5F6BEE}"/>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118F8-C1C0-644A-A2A1-B112980AC112}"/>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340FEA-4821-3545-86CF-2C41BB7AD24F}"/>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4348506-C8CA-2D47-AB92-7E9AF0053CEC}"/>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F43FDCC5-E28D-FB4E-A7C2-DE857A2CE2AE}"/>
              </a:ext>
            </a:extLst>
          </p:cNvPr>
          <p:cNvSpPr>
            <a:spLocks noGrp="1"/>
          </p:cNvSpPr>
          <p:nvPr>
            <p:ph type="sldNum" sz="quarter" idx="12"/>
          </p:nvPr>
        </p:nvSpPr>
        <p:spPr/>
        <p:txBody>
          <a:bodyPr/>
          <a:lstStyle/>
          <a:p>
            <a:pPr lvl="0"/>
            <a:fld id="{46CBD7AD-7858-5740-A4ED-D840945A9AEE}" type="slidenum">
              <a:t>‹#›</a:t>
            </a:fld>
            <a:endParaRPr lang="en-US"/>
          </a:p>
        </p:txBody>
      </p:sp>
    </p:spTree>
    <p:extLst>
      <p:ext uri="{BB962C8B-B14F-4D97-AF65-F5344CB8AC3E}">
        <p14:creationId xmlns:p14="http://schemas.microsoft.com/office/powerpoint/2010/main" val="824509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F0BA-1480-D94C-85CF-EBFB1F5E4E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87BAC-BE3D-A54D-8BD4-21DE831800BA}"/>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304A6526-B287-B643-9AE3-8BDDF368C279}"/>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2822E269-8B50-FB48-8DF8-BC9D875EFF65}"/>
              </a:ext>
            </a:extLst>
          </p:cNvPr>
          <p:cNvSpPr>
            <a:spLocks noGrp="1"/>
          </p:cNvSpPr>
          <p:nvPr>
            <p:ph type="sldNum" sz="quarter" idx="12"/>
          </p:nvPr>
        </p:nvSpPr>
        <p:spPr/>
        <p:txBody>
          <a:bodyPr/>
          <a:lstStyle/>
          <a:p>
            <a:pPr lvl="0"/>
            <a:fld id="{37DB089C-C838-284E-9D0A-7E03545F8353}" type="slidenum">
              <a:t>‹#›</a:t>
            </a:fld>
            <a:endParaRPr lang="en-US"/>
          </a:p>
        </p:txBody>
      </p:sp>
    </p:spTree>
    <p:extLst>
      <p:ext uri="{BB962C8B-B14F-4D97-AF65-F5344CB8AC3E}">
        <p14:creationId xmlns:p14="http://schemas.microsoft.com/office/powerpoint/2010/main" val="3705087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D3480-F076-0C42-A893-9D695685CCC0}"/>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98FDA280-4E61-8842-83C3-4F2635E95FB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A268D8B8-5864-3146-826E-A92B78DDCD5A}"/>
              </a:ext>
            </a:extLst>
          </p:cNvPr>
          <p:cNvSpPr>
            <a:spLocks noGrp="1"/>
          </p:cNvSpPr>
          <p:nvPr>
            <p:ph type="sldNum" sz="quarter" idx="12"/>
          </p:nvPr>
        </p:nvSpPr>
        <p:spPr/>
        <p:txBody>
          <a:bodyPr/>
          <a:lstStyle/>
          <a:p>
            <a:pPr lvl="0"/>
            <a:fld id="{5951CEA0-1A45-3F48-8A04-05916D534A1F}" type="slidenum">
              <a:t>‹#›</a:t>
            </a:fld>
            <a:endParaRPr lang="en-US"/>
          </a:p>
        </p:txBody>
      </p:sp>
    </p:spTree>
    <p:extLst>
      <p:ext uri="{BB962C8B-B14F-4D97-AF65-F5344CB8AC3E}">
        <p14:creationId xmlns:p14="http://schemas.microsoft.com/office/powerpoint/2010/main" val="1648012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0E51-6A73-7644-96EF-B4F487F6951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22029E-BD78-4448-AE75-010228CB82C4}"/>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6192A-B352-984A-951B-80ED7ECF560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40AC5-4F2F-D549-8FEF-1B8DB7E98AF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842F52-E7F7-7F46-88ED-CDC5EFAA5F3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91DEF4F-4D6B-4843-B9BC-E7D21B27DA26}"/>
              </a:ext>
            </a:extLst>
          </p:cNvPr>
          <p:cNvSpPr>
            <a:spLocks noGrp="1"/>
          </p:cNvSpPr>
          <p:nvPr>
            <p:ph type="sldNum" sz="quarter" idx="12"/>
          </p:nvPr>
        </p:nvSpPr>
        <p:spPr/>
        <p:txBody>
          <a:bodyPr/>
          <a:lstStyle/>
          <a:p>
            <a:pPr lvl="0"/>
            <a:fld id="{3551DC1A-B0DC-1A47-BA35-68AB13B81145}" type="slidenum">
              <a:t>‹#›</a:t>
            </a:fld>
            <a:endParaRPr lang="en-US"/>
          </a:p>
        </p:txBody>
      </p:sp>
    </p:spTree>
    <p:extLst>
      <p:ext uri="{BB962C8B-B14F-4D97-AF65-F5344CB8AC3E}">
        <p14:creationId xmlns:p14="http://schemas.microsoft.com/office/powerpoint/2010/main" val="130947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12C6-032A-894A-AFB5-FDF0C3EC4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FC90-E4A9-0F4A-8833-CD65B17F8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B38C3-E7E2-8B42-864F-C65BD93330B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EF17308-36C8-A24B-9D63-4D043F7C8F6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AF2FA7C-798A-8B47-AD3D-B3B2B3286F47}"/>
              </a:ext>
            </a:extLst>
          </p:cNvPr>
          <p:cNvSpPr>
            <a:spLocks noGrp="1"/>
          </p:cNvSpPr>
          <p:nvPr>
            <p:ph type="sldNum" sz="quarter" idx="12"/>
          </p:nvPr>
        </p:nvSpPr>
        <p:spPr/>
        <p:txBody>
          <a:bodyPr/>
          <a:lstStyle/>
          <a:p>
            <a:pPr lvl="0"/>
            <a:fld id="{27364AB1-C434-D14F-BD29-4A47BC679EE0}" type="slidenum">
              <a:t>‹#›</a:t>
            </a:fld>
            <a:endParaRPr lang="en-US"/>
          </a:p>
        </p:txBody>
      </p:sp>
    </p:spTree>
    <p:extLst>
      <p:ext uri="{BB962C8B-B14F-4D97-AF65-F5344CB8AC3E}">
        <p14:creationId xmlns:p14="http://schemas.microsoft.com/office/powerpoint/2010/main" val="79369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578F-0879-9C4C-94F6-71A979C6E6C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33F6EA-45DA-B04F-A752-D762A73DD99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F4A91C-0799-DF46-98EB-574C99BFC39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8D5A8-FF03-FA48-A581-F506C27B4C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D4B405F-D7E0-9244-90C7-4FA0435DA4F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2EC22C3-DEA6-734F-B328-3C6DD8C6D022}"/>
              </a:ext>
            </a:extLst>
          </p:cNvPr>
          <p:cNvSpPr>
            <a:spLocks noGrp="1"/>
          </p:cNvSpPr>
          <p:nvPr>
            <p:ph type="sldNum" sz="quarter" idx="12"/>
          </p:nvPr>
        </p:nvSpPr>
        <p:spPr/>
        <p:txBody>
          <a:bodyPr/>
          <a:lstStyle/>
          <a:p>
            <a:pPr lvl="0"/>
            <a:fld id="{4798E08E-3F57-AA4F-B20C-32CCFF0AEAE0}" type="slidenum">
              <a:t>‹#›</a:t>
            </a:fld>
            <a:endParaRPr lang="en-US"/>
          </a:p>
        </p:txBody>
      </p:sp>
    </p:spTree>
    <p:extLst>
      <p:ext uri="{BB962C8B-B14F-4D97-AF65-F5344CB8AC3E}">
        <p14:creationId xmlns:p14="http://schemas.microsoft.com/office/powerpoint/2010/main" val="1131455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D014-2F1C-0043-9552-DBE9BF0662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F0DA8A-D8DC-0B4C-ABEB-7949FE937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492CE-5D7E-0142-B7CB-4F750E2B19A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ADD7DCC-62A5-494F-8D29-77CF39D80D6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E54A814-3893-E14A-A645-9E47D7471D01}"/>
              </a:ext>
            </a:extLst>
          </p:cNvPr>
          <p:cNvSpPr>
            <a:spLocks noGrp="1"/>
          </p:cNvSpPr>
          <p:nvPr>
            <p:ph type="sldNum" sz="quarter" idx="12"/>
          </p:nvPr>
        </p:nvSpPr>
        <p:spPr/>
        <p:txBody>
          <a:bodyPr/>
          <a:lstStyle/>
          <a:p>
            <a:pPr lvl="0"/>
            <a:fld id="{C456D48E-EE43-8B48-A968-337DF4729F85}" type="slidenum">
              <a:t>‹#›</a:t>
            </a:fld>
            <a:endParaRPr lang="en-US"/>
          </a:p>
        </p:txBody>
      </p:sp>
    </p:spTree>
    <p:extLst>
      <p:ext uri="{BB962C8B-B14F-4D97-AF65-F5344CB8AC3E}">
        <p14:creationId xmlns:p14="http://schemas.microsoft.com/office/powerpoint/2010/main" val="2981026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B1101-41CF-1848-BC30-2A066CF5A3F2}"/>
              </a:ext>
            </a:extLst>
          </p:cNvPr>
          <p:cNvSpPr>
            <a:spLocks noGrp="1"/>
          </p:cNvSpPr>
          <p:nvPr>
            <p:ph type="title" orient="vert"/>
          </p:nvPr>
        </p:nvSpPr>
        <p:spPr>
          <a:xfrm>
            <a:off x="7308850" y="407988"/>
            <a:ext cx="2266950" cy="62880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8C066B-FFD7-994F-96FB-7A29FF1D416B}"/>
              </a:ext>
            </a:extLst>
          </p:cNvPr>
          <p:cNvSpPr>
            <a:spLocks noGrp="1"/>
          </p:cNvSpPr>
          <p:nvPr>
            <p:ph type="body" orient="vert" idx="1"/>
          </p:nvPr>
        </p:nvSpPr>
        <p:spPr>
          <a:xfrm>
            <a:off x="503238" y="407988"/>
            <a:ext cx="6653212" cy="6288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3DB9F-A2F3-584F-83AF-7019DDFD1CD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A9AEC0D-94F7-C340-8A9E-CD22DF181BA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460C642-CCFC-4B4E-89EB-E3754F92FAE2}"/>
              </a:ext>
            </a:extLst>
          </p:cNvPr>
          <p:cNvSpPr>
            <a:spLocks noGrp="1"/>
          </p:cNvSpPr>
          <p:nvPr>
            <p:ph type="sldNum" sz="quarter" idx="12"/>
          </p:nvPr>
        </p:nvSpPr>
        <p:spPr/>
        <p:txBody>
          <a:bodyPr/>
          <a:lstStyle/>
          <a:p>
            <a:pPr lvl="0"/>
            <a:fld id="{CCAD8EE7-D136-874E-901F-6401C6EE0A8A}" type="slidenum">
              <a:t>‹#›</a:t>
            </a:fld>
            <a:endParaRPr lang="en-US"/>
          </a:p>
        </p:txBody>
      </p:sp>
    </p:spTree>
    <p:extLst>
      <p:ext uri="{BB962C8B-B14F-4D97-AF65-F5344CB8AC3E}">
        <p14:creationId xmlns:p14="http://schemas.microsoft.com/office/powerpoint/2010/main" val="1032337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BC6F-38F5-074E-B70C-4317B4223245}"/>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22287-2AC5-EB4C-8932-52469A187B34}"/>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584BC-4E2C-8545-BCF2-9899D316583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5C14EDB-49D8-C448-9235-53640D2D11F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C4AFC1E-B8F0-5140-8EC9-171272FB6967}"/>
              </a:ext>
            </a:extLst>
          </p:cNvPr>
          <p:cNvSpPr>
            <a:spLocks noGrp="1"/>
          </p:cNvSpPr>
          <p:nvPr>
            <p:ph type="sldNum" sz="quarter" idx="12"/>
          </p:nvPr>
        </p:nvSpPr>
        <p:spPr/>
        <p:txBody>
          <a:bodyPr/>
          <a:lstStyle/>
          <a:p>
            <a:pPr lvl="0"/>
            <a:fld id="{0B1C8131-4170-014C-B536-79646D3D03B0}" type="slidenum">
              <a:t>‹#›</a:t>
            </a:fld>
            <a:endParaRPr lang="en-US"/>
          </a:p>
        </p:txBody>
      </p:sp>
    </p:spTree>
    <p:extLst>
      <p:ext uri="{BB962C8B-B14F-4D97-AF65-F5344CB8AC3E}">
        <p14:creationId xmlns:p14="http://schemas.microsoft.com/office/powerpoint/2010/main" val="1084522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7C77-105F-4E4E-BAC1-F017F0D6F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AEFE8-2C5A-FC48-A12A-D88E97CB0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5087D-380B-D746-BF59-00846CA1631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A01DA6B-8808-E74B-B38B-58E20E9B24F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837F13F-2E8E-8E40-92EC-0CB74E8E18A9}"/>
              </a:ext>
            </a:extLst>
          </p:cNvPr>
          <p:cNvSpPr>
            <a:spLocks noGrp="1"/>
          </p:cNvSpPr>
          <p:nvPr>
            <p:ph type="sldNum" sz="quarter" idx="12"/>
          </p:nvPr>
        </p:nvSpPr>
        <p:spPr/>
        <p:txBody>
          <a:bodyPr/>
          <a:lstStyle/>
          <a:p>
            <a:pPr lvl="0"/>
            <a:fld id="{9161444B-7BB3-1047-8BD1-1292C5E7784F}" type="slidenum">
              <a:t>‹#›</a:t>
            </a:fld>
            <a:endParaRPr lang="en-US"/>
          </a:p>
        </p:txBody>
      </p:sp>
    </p:spTree>
    <p:extLst>
      <p:ext uri="{BB962C8B-B14F-4D97-AF65-F5344CB8AC3E}">
        <p14:creationId xmlns:p14="http://schemas.microsoft.com/office/powerpoint/2010/main" val="2921581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DBDD-AB27-3A4B-AEFB-26BFD133405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D7A30A-6EBC-8246-BDAA-3E63633A03C6}"/>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30C0C-BFA8-A341-B8A9-AD339AFDA74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548FC16-B3F5-324D-ABF3-DB331741514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43D72A7-107A-7C48-A737-FD6E8EACE273}"/>
              </a:ext>
            </a:extLst>
          </p:cNvPr>
          <p:cNvSpPr>
            <a:spLocks noGrp="1"/>
          </p:cNvSpPr>
          <p:nvPr>
            <p:ph type="sldNum" sz="quarter" idx="12"/>
          </p:nvPr>
        </p:nvSpPr>
        <p:spPr/>
        <p:txBody>
          <a:bodyPr/>
          <a:lstStyle/>
          <a:p>
            <a:pPr lvl="0"/>
            <a:fld id="{EE49E533-2827-DF4C-B3F8-FD83748E7324}" type="slidenum">
              <a:t>‹#›</a:t>
            </a:fld>
            <a:endParaRPr lang="en-US"/>
          </a:p>
        </p:txBody>
      </p:sp>
    </p:spTree>
    <p:extLst>
      <p:ext uri="{BB962C8B-B14F-4D97-AF65-F5344CB8AC3E}">
        <p14:creationId xmlns:p14="http://schemas.microsoft.com/office/powerpoint/2010/main" val="2286602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35B2-6B2B-0541-849B-C25E8580D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BC41DD-45C9-4F4A-A209-95B9BD23D75A}"/>
              </a:ext>
            </a:extLst>
          </p:cNvPr>
          <p:cNvSpPr>
            <a:spLocks noGrp="1"/>
          </p:cNvSpPr>
          <p:nvPr>
            <p:ph sz="half" idx="1"/>
          </p:nvPr>
        </p:nvSpPr>
        <p:spPr>
          <a:xfrm>
            <a:off x="503238" y="2232025"/>
            <a:ext cx="4459287" cy="4392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7B37B3-5E3C-764E-B96A-8A30A478C80A}"/>
              </a:ext>
            </a:extLst>
          </p:cNvPr>
          <p:cNvSpPr>
            <a:spLocks noGrp="1"/>
          </p:cNvSpPr>
          <p:nvPr>
            <p:ph sz="half" idx="2"/>
          </p:nvPr>
        </p:nvSpPr>
        <p:spPr>
          <a:xfrm>
            <a:off x="5114925" y="2232025"/>
            <a:ext cx="4460875" cy="4392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36758C-F318-CA45-B914-74A0565A1EA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7EDF654-28E8-A647-A00C-228965A67B5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86FA552-B8F1-7343-B23E-21D6B5BC416A}"/>
              </a:ext>
            </a:extLst>
          </p:cNvPr>
          <p:cNvSpPr>
            <a:spLocks noGrp="1"/>
          </p:cNvSpPr>
          <p:nvPr>
            <p:ph type="sldNum" sz="quarter" idx="12"/>
          </p:nvPr>
        </p:nvSpPr>
        <p:spPr/>
        <p:txBody>
          <a:bodyPr/>
          <a:lstStyle/>
          <a:p>
            <a:pPr lvl="0"/>
            <a:fld id="{8FF0E5E1-A31E-C64C-91B6-8349796A38E5}" type="slidenum">
              <a:t>‹#›</a:t>
            </a:fld>
            <a:endParaRPr lang="en-US"/>
          </a:p>
        </p:txBody>
      </p:sp>
    </p:spTree>
    <p:extLst>
      <p:ext uri="{BB962C8B-B14F-4D97-AF65-F5344CB8AC3E}">
        <p14:creationId xmlns:p14="http://schemas.microsoft.com/office/powerpoint/2010/main" val="3599079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F656-4C84-FD4D-8634-0107B35F4ADE}"/>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8299AD-ED50-514D-A31E-833DF3C8B08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FAE5EC-66ED-5247-AD2D-33BE55021D2D}"/>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5C37C-8743-7149-8403-6178DE5E70A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DF25C2-EBC9-BF40-8B97-98E815C39DD8}"/>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11F4F2-68ED-5846-AD92-C8F1102737E4}"/>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9A6AAD15-5397-F846-8F3D-D59905B0FB29}"/>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631E9E09-50CF-424E-AE2F-9F5C4F30C864}"/>
              </a:ext>
            </a:extLst>
          </p:cNvPr>
          <p:cNvSpPr>
            <a:spLocks noGrp="1"/>
          </p:cNvSpPr>
          <p:nvPr>
            <p:ph type="sldNum" sz="quarter" idx="12"/>
          </p:nvPr>
        </p:nvSpPr>
        <p:spPr/>
        <p:txBody>
          <a:bodyPr/>
          <a:lstStyle/>
          <a:p>
            <a:pPr lvl="0"/>
            <a:fld id="{12359F68-C75D-F64F-AAC9-5309FD473D55}" type="slidenum">
              <a:t>‹#›</a:t>
            </a:fld>
            <a:endParaRPr lang="en-US"/>
          </a:p>
        </p:txBody>
      </p:sp>
    </p:spTree>
    <p:extLst>
      <p:ext uri="{BB962C8B-B14F-4D97-AF65-F5344CB8AC3E}">
        <p14:creationId xmlns:p14="http://schemas.microsoft.com/office/powerpoint/2010/main" val="22925794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99A9-4C6C-C44D-AFD2-208E633DBF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1640E-5527-EE40-931C-9FBE3E2A7876}"/>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7D755E2-4855-BD47-B51A-7CD8AB3DA29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87A2F234-73BE-4E44-8731-3939821A5DA1}"/>
              </a:ext>
            </a:extLst>
          </p:cNvPr>
          <p:cNvSpPr>
            <a:spLocks noGrp="1"/>
          </p:cNvSpPr>
          <p:nvPr>
            <p:ph type="sldNum" sz="quarter" idx="12"/>
          </p:nvPr>
        </p:nvSpPr>
        <p:spPr/>
        <p:txBody>
          <a:bodyPr/>
          <a:lstStyle/>
          <a:p>
            <a:pPr lvl="0"/>
            <a:fld id="{AE2DD92A-B60A-954A-A8F3-20FCB53342A7}" type="slidenum">
              <a:t>‹#›</a:t>
            </a:fld>
            <a:endParaRPr lang="en-US"/>
          </a:p>
        </p:txBody>
      </p:sp>
    </p:spTree>
    <p:extLst>
      <p:ext uri="{BB962C8B-B14F-4D97-AF65-F5344CB8AC3E}">
        <p14:creationId xmlns:p14="http://schemas.microsoft.com/office/powerpoint/2010/main" val="3113459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B3687-91BD-4C40-9F19-9FCCE589583F}"/>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55BE0BBF-A2C1-0345-A0DE-27B79E30842B}"/>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479FA784-7B69-D340-A657-E6B40F091D66}"/>
              </a:ext>
            </a:extLst>
          </p:cNvPr>
          <p:cNvSpPr>
            <a:spLocks noGrp="1"/>
          </p:cNvSpPr>
          <p:nvPr>
            <p:ph type="sldNum" sz="quarter" idx="12"/>
          </p:nvPr>
        </p:nvSpPr>
        <p:spPr/>
        <p:txBody>
          <a:bodyPr/>
          <a:lstStyle/>
          <a:p>
            <a:pPr lvl="0"/>
            <a:fld id="{7A5F1E6E-5850-9545-8509-DF3514587EC5}" type="slidenum">
              <a:t>‹#›</a:t>
            </a:fld>
            <a:endParaRPr lang="en-US"/>
          </a:p>
        </p:txBody>
      </p:sp>
    </p:spTree>
    <p:extLst>
      <p:ext uri="{BB962C8B-B14F-4D97-AF65-F5344CB8AC3E}">
        <p14:creationId xmlns:p14="http://schemas.microsoft.com/office/powerpoint/2010/main" val="161747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042A-41D6-524B-9F9E-2260323905E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4C3B41-5FEE-324A-8FDF-C004347882B2}"/>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69C19-31B4-0847-9B0B-AF17B07D4D3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6F09116-5622-234F-ADEF-5B7D339C947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90C79C78-7454-0046-B6A6-8AB66540F6F8}"/>
              </a:ext>
            </a:extLst>
          </p:cNvPr>
          <p:cNvSpPr>
            <a:spLocks noGrp="1"/>
          </p:cNvSpPr>
          <p:nvPr>
            <p:ph type="sldNum" sz="quarter" idx="12"/>
          </p:nvPr>
        </p:nvSpPr>
        <p:spPr/>
        <p:txBody>
          <a:bodyPr/>
          <a:lstStyle/>
          <a:p>
            <a:pPr lvl="0"/>
            <a:fld id="{B8F628AF-3302-854B-8561-58951D8A49A4}" type="slidenum">
              <a:t>‹#›</a:t>
            </a:fld>
            <a:endParaRPr lang="en-US"/>
          </a:p>
        </p:txBody>
      </p:sp>
    </p:spTree>
    <p:extLst>
      <p:ext uri="{BB962C8B-B14F-4D97-AF65-F5344CB8AC3E}">
        <p14:creationId xmlns:p14="http://schemas.microsoft.com/office/powerpoint/2010/main" val="1449061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08EC-0175-1A40-BE85-67866966C2E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578DD1-62BE-2D45-AF72-9113261FC804}"/>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10DA8A-BBD4-1E4C-9DD1-27092EEFCE3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E075C-12F9-3A4F-94E3-96F7067EA62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0C360EE-0189-5148-9CBA-C43D9117D83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4CE4B74-2D30-2748-80A3-151F4737E89B}"/>
              </a:ext>
            </a:extLst>
          </p:cNvPr>
          <p:cNvSpPr>
            <a:spLocks noGrp="1"/>
          </p:cNvSpPr>
          <p:nvPr>
            <p:ph type="sldNum" sz="quarter" idx="12"/>
          </p:nvPr>
        </p:nvSpPr>
        <p:spPr/>
        <p:txBody>
          <a:bodyPr/>
          <a:lstStyle/>
          <a:p>
            <a:pPr lvl="0"/>
            <a:fld id="{714B6CA6-E8F9-4644-A897-A4BA7193D4FB}" type="slidenum">
              <a:t>‹#›</a:t>
            </a:fld>
            <a:endParaRPr lang="en-US"/>
          </a:p>
        </p:txBody>
      </p:sp>
    </p:spTree>
    <p:extLst>
      <p:ext uri="{BB962C8B-B14F-4D97-AF65-F5344CB8AC3E}">
        <p14:creationId xmlns:p14="http://schemas.microsoft.com/office/powerpoint/2010/main" val="2723264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C8DA-4478-6B42-A40C-BA6EA93A2DC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9043D8-7F08-D54C-9DC3-213D3D5321E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3F52BC-C00A-A94A-B479-CC8E1786A05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B5149-28E3-844E-8F3F-B1CE2C5D84B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A1CBEE5-6844-7343-AB81-48F97395A3E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53983CA-29DB-764A-9519-3235791E9E68}"/>
              </a:ext>
            </a:extLst>
          </p:cNvPr>
          <p:cNvSpPr>
            <a:spLocks noGrp="1"/>
          </p:cNvSpPr>
          <p:nvPr>
            <p:ph type="sldNum" sz="quarter" idx="12"/>
          </p:nvPr>
        </p:nvSpPr>
        <p:spPr/>
        <p:txBody>
          <a:bodyPr/>
          <a:lstStyle/>
          <a:p>
            <a:pPr lvl="0"/>
            <a:fld id="{ED436E7D-20B0-C647-92E6-485A1BD35586}" type="slidenum">
              <a:t>‹#›</a:t>
            </a:fld>
            <a:endParaRPr lang="en-US"/>
          </a:p>
        </p:txBody>
      </p:sp>
    </p:spTree>
    <p:extLst>
      <p:ext uri="{BB962C8B-B14F-4D97-AF65-F5344CB8AC3E}">
        <p14:creationId xmlns:p14="http://schemas.microsoft.com/office/powerpoint/2010/main" val="22575060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5BB6-25F0-DB43-8CC5-C60DB3FBF6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7A57C2-792D-6A4F-88EA-B386D4EE3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10072-6970-324C-AEA6-F0DCA146690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2D45BDD-35D3-B045-89F9-0A8A099F8C8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9A170E1-CDA0-DB41-8F1C-B50D6D247D88}"/>
              </a:ext>
            </a:extLst>
          </p:cNvPr>
          <p:cNvSpPr>
            <a:spLocks noGrp="1"/>
          </p:cNvSpPr>
          <p:nvPr>
            <p:ph type="sldNum" sz="quarter" idx="12"/>
          </p:nvPr>
        </p:nvSpPr>
        <p:spPr/>
        <p:txBody>
          <a:bodyPr/>
          <a:lstStyle/>
          <a:p>
            <a:pPr lvl="0"/>
            <a:fld id="{D9387BB8-930F-2F44-A03F-66B250205C74}" type="slidenum">
              <a:t>‹#›</a:t>
            </a:fld>
            <a:endParaRPr lang="en-US"/>
          </a:p>
        </p:txBody>
      </p:sp>
    </p:spTree>
    <p:extLst>
      <p:ext uri="{BB962C8B-B14F-4D97-AF65-F5344CB8AC3E}">
        <p14:creationId xmlns:p14="http://schemas.microsoft.com/office/powerpoint/2010/main" val="2259485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EDD95-4D8D-EA46-8CEC-C712D87A5AEB}"/>
              </a:ext>
            </a:extLst>
          </p:cNvPr>
          <p:cNvSpPr>
            <a:spLocks noGrp="1"/>
          </p:cNvSpPr>
          <p:nvPr>
            <p:ph type="title" orient="vert"/>
          </p:nvPr>
        </p:nvSpPr>
        <p:spPr>
          <a:xfrm>
            <a:off x="7308850" y="969963"/>
            <a:ext cx="2266950" cy="5654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9A876-B506-1B48-A97A-F6688773AED0}"/>
              </a:ext>
            </a:extLst>
          </p:cNvPr>
          <p:cNvSpPr>
            <a:spLocks noGrp="1"/>
          </p:cNvSpPr>
          <p:nvPr>
            <p:ph type="body" orient="vert" idx="1"/>
          </p:nvPr>
        </p:nvSpPr>
        <p:spPr>
          <a:xfrm>
            <a:off x="503238" y="969963"/>
            <a:ext cx="6653212"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D4324-D27D-2E4B-9608-D4E660B81CF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ADC996-9439-624E-86E7-4EC708077245}"/>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0C70A21-FA14-114E-8947-B5317B40E2C2}"/>
              </a:ext>
            </a:extLst>
          </p:cNvPr>
          <p:cNvSpPr>
            <a:spLocks noGrp="1"/>
          </p:cNvSpPr>
          <p:nvPr>
            <p:ph type="sldNum" sz="quarter" idx="12"/>
          </p:nvPr>
        </p:nvSpPr>
        <p:spPr/>
        <p:txBody>
          <a:bodyPr/>
          <a:lstStyle/>
          <a:p>
            <a:pPr lvl="0"/>
            <a:fld id="{3063F122-7E91-494F-8189-39C86D0657A6}" type="slidenum">
              <a:t>‹#›</a:t>
            </a:fld>
            <a:endParaRPr lang="en-US"/>
          </a:p>
        </p:txBody>
      </p:sp>
    </p:spTree>
    <p:extLst>
      <p:ext uri="{BB962C8B-B14F-4D97-AF65-F5344CB8AC3E}">
        <p14:creationId xmlns:p14="http://schemas.microsoft.com/office/powerpoint/2010/main" val="428456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6D07-18BA-1E43-90EE-F83CE382F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8C2D8-6F11-8A44-9C45-03F8FAE896C7}"/>
              </a:ext>
            </a:extLst>
          </p:cNvPr>
          <p:cNvSpPr>
            <a:spLocks noGrp="1"/>
          </p:cNvSpPr>
          <p:nvPr>
            <p:ph sz="half" idx="1"/>
          </p:nvPr>
        </p:nvSpPr>
        <p:spPr>
          <a:xfrm>
            <a:off x="503238" y="3455988"/>
            <a:ext cx="4459287" cy="269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5AD84-AAEA-874D-B1C3-2236084CC77E}"/>
              </a:ext>
            </a:extLst>
          </p:cNvPr>
          <p:cNvSpPr>
            <a:spLocks noGrp="1"/>
          </p:cNvSpPr>
          <p:nvPr>
            <p:ph sz="half" idx="2"/>
          </p:nvPr>
        </p:nvSpPr>
        <p:spPr>
          <a:xfrm>
            <a:off x="5114925" y="3455988"/>
            <a:ext cx="4460875" cy="269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03E0F-2008-804B-BE5F-DEF1E6D0AD6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68D770C-4FAC-824B-B03C-B39DC8EE433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84FA43-333F-3144-BEB6-88BBFDFA9B27}"/>
              </a:ext>
            </a:extLst>
          </p:cNvPr>
          <p:cNvSpPr>
            <a:spLocks noGrp="1"/>
          </p:cNvSpPr>
          <p:nvPr>
            <p:ph type="sldNum" sz="quarter" idx="12"/>
          </p:nvPr>
        </p:nvSpPr>
        <p:spPr/>
        <p:txBody>
          <a:bodyPr/>
          <a:lstStyle/>
          <a:p>
            <a:pPr lvl="0"/>
            <a:fld id="{4B933D15-2949-2B44-8279-FB23F6F41177}" type="slidenum">
              <a:t>‹#›</a:t>
            </a:fld>
            <a:endParaRPr lang="en-US"/>
          </a:p>
        </p:txBody>
      </p:sp>
    </p:spTree>
    <p:extLst>
      <p:ext uri="{BB962C8B-B14F-4D97-AF65-F5344CB8AC3E}">
        <p14:creationId xmlns:p14="http://schemas.microsoft.com/office/powerpoint/2010/main" val="168615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3871-8261-0343-A06A-9E8A91B08F54}"/>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1C776E-D7AE-8B46-8FBB-4DABAAB4D62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513B70-3F59-0442-8B79-BF4CBEA31635}"/>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FBAEF6-4248-6540-9EDE-AE92E45EAD43}"/>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0A953-D4F3-8746-B0A9-CF264DE41743}"/>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4E1EEE-AC6A-6447-9423-9649B521E31F}"/>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5B6A0141-F426-834C-9BD7-82153C0E36E0}"/>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1D9DAD3B-C235-FE45-A305-6A18034C1E52}"/>
              </a:ext>
            </a:extLst>
          </p:cNvPr>
          <p:cNvSpPr>
            <a:spLocks noGrp="1"/>
          </p:cNvSpPr>
          <p:nvPr>
            <p:ph type="sldNum" sz="quarter" idx="12"/>
          </p:nvPr>
        </p:nvSpPr>
        <p:spPr/>
        <p:txBody>
          <a:bodyPr/>
          <a:lstStyle/>
          <a:p>
            <a:pPr lvl="0"/>
            <a:fld id="{2BE46380-81A5-C64C-8575-6692F49B0EC6}" type="slidenum">
              <a:t>‹#›</a:t>
            </a:fld>
            <a:endParaRPr lang="en-US"/>
          </a:p>
        </p:txBody>
      </p:sp>
    </p:spTree>
    <p:extLst>
      <p:ext uri="{BB962C8B-B14F-4D97-AF65-F5344CB8AC3E}">
        <p14:creationId xmlns:p14="http://schemas.microsoft.com/office/powerpoint/2010/main" val="229312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AA97-DDC5-9A44-9BE3-7535730466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BF49A-42D3-2D47-A7CD-382B2A195307}"/>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8555D70C-6DD6-144F-98ED-593C63760A26}"/>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AA2DC00B-5CCC-2649-8EFA-69BCF09910BA}"/>
              </a:ext>
            </a:extLst>
          </p:cNvPr>
          <p:cNvSpPr>
            <a:spLocks noGrp="1"/>
          </p:cNvSpPr>
          <p:nvPr>
            <p:ph type="sldNum" sz="quarter" idx="12"/>
          </p:nvPr>
        </p:nvSpPr>
        <p:spPr/>
        <p:txBody>
          <a:bodyPr/>
          <a:lstStyle/>
          <a:p>
            <a:pPr lvl="0"/>
            <a:fld id="{72925BDF-F8FF-AB42-AE0E-67A1B67DD693}" type="slidenum">
              <a:t>‹#›</a:t>
            </a:fld>
            <a:endParaRPr lang="en-US"/>
          </a:p>
        </p:txBody>
      </p:sp>
    </p:spTree>
    <p:extLst>
      <p:ext uri="{BB962C8B-B14F-4D97-AF65-F5344CB8AC3E}">
        <p14:creationId xmlns:p14="http://schemas.microsoft.com/office/powerpoint/2010/main" val="73315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F07B5-5374-2344-B7BF-3C039274F684}"/>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A6DC9DDE-E646-4042-A523-1E8D38D9BE7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4F7839E0-81BB-5047-B6CA-C4D7BE91422B}"/>
              </a:ext>
            </a:extLst>
          </p:cNvPr>
          <p:cNvSpPr>
            <a:spLocks noGrp="1"/>
          </p:cNvSpPr>
          <p:nvPr>
            <p:ph type="sldNum" sz="quarter" idx="12"/>
          </p:nvPr>
        </p:nvSpPr>
        <p:spPr/>
        <p:txBody>
          <a:bodyPr/>
          <a:lstStyle/>
          <a:p>
            <a:pPr lvl="0"/>
            <a:fld id="{28C82B77-97C9-8040-B42A-4F47D966090E}" type="slidenum">
              <a:t>‹#›</a:t>
            </a:fld>
            <a:endParaRPr lang="en-US"/>
          </a:p>
        </p:txBody>
      </p:sp>
    </p:spTree>
    <p:extLst>
      <p:ext uri="{BB962C8B-B14F-4D97-AF65-F5344CB8AC3E}">
        <p14:creationId xmlns:p14="http://schemas.microsoft.com/office/powerpoint/2010/main" val="293244943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DC01-D048-8341-8981-572AE035183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E7A191-C125-8647-AD8B-976726F264A4}"/>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9D1800-2231-384A-AC96-CB86580C153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1B4B3-7A64-DC4B-9A98-70B1F32087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AC79762-0245-344B-AEB7-2B484C4DFB2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4A5E69A-DA60-5F46-A5F7-BABF7998C69B}"/>
              </a:ext>
            </a:extLst>
          </p:cNvPr>
          <p:cNvSpPr>
            <a:spLocks noGrp="1"/>
          </p:cNvSpPr>
          <p:nvPr>
            <p:ph type="sldNum" sz="quarter" idx="12"/>
          </p:nvPr>
        </p:nvSpPr>
        <p:spPr/>
        <p:txBody>
          <a:bodyPr/>
          <a:lstStyle/>
          <a:p>
            <a:pPr lvl="0"/>
            <a:fld id="{50C499FB-9E96-C74F-87E2-9896F3902A4A}" type="slidenum">
              <a:t>‹#›</a:t>
            </a:fld>
            <a:endParaRPr lang="en-US"/>
          </a:p>
        </p:txBody>
      </p:sp>
    </p:spTree>
    <p:extLst>
      <p:ext uri="{BB962C8B-B14F-4D97-AF65-F5344CB8AC3E}">
        <p14:creationId xmlns:p14="http://schemas.microsoft.com/office/powerpoint/2010/main" val="171583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8F82-34BF-194E-B06C-801BBB1104B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C1A97-BB51-C941-A634-4538953E5C51}"/>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0CA77-9A1D-8346-B530-70AAFBB4296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B605B-AB58-F343-A72B-9CB7B1008C7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88EB0FD-0803-F842-AD65-32BCA940DF8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0407BEA-1200-4A40-832F-07324727E3AF}"/>
              </a:ext>
            </a:extLst>
          </p:cNvPr>
          <p:cNvSpPr>
            <a:spLocks noGrp="1"/>
          </p:cNvSpPr>
          <p:nvPr>
            <p:ph type="sldNum" sz="quarter" idx="12"/>
          </p:nvPr>
        </p:nvSpPr>
        <p:spPr/>
        <p:txBody>
          <a:bodyPr/>
          <a:lstStyle/>
          <a:p>
            <a:pPr lvl="0"/>
            <a:fld id="{B9EBABE4-C092-D74B-8926-6E7148AF2242}" type="slidenum">
              <a:t>‹#›</a:t>
            </a:fld>
            <a:endParaRPr lang="en-US"/>
          </a:p>
        </p:txBody>
      </p:sp>
    </p:spTree>
    <p:extLst>
      <p:ext uri="{BB962C8B-B14F-4D97-AF65-F5344CB8AC3E}">
        <p14:creationId xmlns:p14="http://schemas.microsoft.com/office/powerpoint/2010/main" val="384838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A94681-8689-DA4B-9415-156BA00CDCF6}"/>
              </a:ext>
            </a:extLst>
          </p:cNvPr>
          <p:cNvSpPr txBox="1">
            <a:spLocks noGrp="1"/>
          </p:cNvSpPr>
          <p:nvPr>
            <p:ph type="title"/>
          </p:nvPr>
        </p:nvSpPr>
        <p:spPr>
          <a:xfrm>
            <a:off x="503999" y="1905480"/>
            <a:ext cx="9071640" cy="126252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7F80E773-7472-244D-8902-A2D0F02E802C}"/>
              </a:ext>
            </a:extLst>
          </p:cNvPr>
          <p:cNvSpPr txBox="1">
            <a:spLocks noGrp="1"/>
          </p:cNvSpPr>
          <p:nvPr>
            <p:ph type="body" idx="1"/>
          </p:nvPr>
        </p:nvSpPr>
        <p:spPr>
          <a:xfrm>
            <a:off x="503999" y="3456000"/>
            <a:ext cx="9071640" cy="269712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AC517-9C7B-CC4A-A368-BC322FD78762}"/>
              </a:ext>
            </a:extLst>
          </p:cNvPr>
          <p:cNvSpPr txBox="1">
            <a:spLocks noGrp="1"/>
          </p:cNvSpPr>
          <p:nvPr>
            <p:ph type="dt" sz="half" idx="2"/>
          </p:nvPr>
        </p:nvSpPr>
        <p:spPr>
          <a:xfrm>
            <a:off x="180000" y="6886800"/>
            <a:ext cx="2348280" cy="521280"/>
          </a:xfrm>
          <a:prstGeom prst="rect">
            <a:avLst/>
          </a:prstGeom>
          <a:noFill/>
          <a:ln>
            <a:noFill/>
          </a:ln>
        </p:spPr>
        <p:txBody>
          <a:bodyPr vert="horz" lIns="0" tIns="0" rIns="0" bIns="0" anchor="b" anchorCtr="0">
            <a:noAutofit/>
          </a:bodyPr>
          <a:lstStyle>
            <a:lvl1pPr lvl="0" rtl="0" hangingPunct="0">
              <a:buNone/>
              <a:tabLst/>
              <a:defRPr lang="en-US" sz="1400">
                <a:latin typeface="Liberation Sans"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900FF547-9E16-9343-A851-6FCFA84E8DB7}"/>
              </a:ext>
            </a:extLst>
          </p:cNvPr>
          <p:cNvSpPr txBox="1">
            <a:spLocks noGrp="1"/>
          </p:cNvSpPr>
          <p:nvPr>
            <p:ph type="ftr" sz="quarter" idx="3"/>
          </p:nvPr>
        </p:nvSpPr>
        <p:spPr>
          <a:xfrm>
            <a:off x="3447360" y="6886800"/>
            <a:ext cx="3195000" cy="521280"/>
          </a:xfrm>
          <a:prstGeom prst="rect">
            <a:avLst/>
          </a:prstGeom>
          <a:noFill/>
          <a:ln>
            <a:noFill/>
          </a:ln>
        </p:spPr>
        <p:txBody>
          <a:bodyPr vert="horz" lIns="0" tIns="0" rIns="0" bIns="0" anchor="b" anchorCtr="0">
            <a:noAutofit/>
          </a:bodyPr>
          <a:lstStyle>
            <a:lvl1pPr lvl="0" algn="ctr" rtl="0" hangingPunct="0">
              <a:buNone/>
              <a:tabLst/>
              <a:defRPr lang="en-US" sz="1400">
                <a:latin typeface="Liberation Sans"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D3E6D02E-A5F8-3E46-A9DB-B949F63FB06F}"/>
              </a:ext>
            </a:extLst>
          </p:cNvPr>
          <p:cNvSpPr txBox="1">
            <a:spLocks noGrp="1"/>
          </p:cNvSpPr>
          <p:nvPr>
            <p:ph type="sldNum" sz="quarter" idx="4"/>
          </p:nvPr>
        </p:nvSpPr>
        <p:spPr>
          <a:xfrm>
            <a:off x="7587360" y="6886800"/>
            <a:ext cx="2348280" cy="521280"/>
          </a:xfrm>
          <a:prstGeom prst="rect">
            <a:avLst/>
          </a:prstGeom>
          <a:noFill/>
          <a:ln>
            <a:noFill/>
          </a:ln>
        </p:spPr>
        <p:txBody>
          <a:bodyPr vert="horz" lIns="0" tIns="0" rIns="0" bIns="0" anchor="b" anchorCtr="0">
            <a:noAutofit/>
          </a:bodyPr>
          <a:lstStyle>
            <a:lvl1pPr lvl="0" algn="r" rtl="0" hangingPunct="0">
              <a:buNone/>
              <a:tabLst/>
              <a:defRPr lang="en-US" sz="1400">
                <a:latin typeface="Liberation Sans" pitchFamily="18"/>
                <a:ea typeface="DejaVu Sans" pitchFamily="2"/>
                <a:cs typeface="DejaVu Sans" pitchFamily="2"/>
              </a:defRPr>
            </a:lvl1pPr>
          </a:lstStyle>
          <a:p>
            <a:pPr lvl="0"/>
            <a:fld id="{53199489-A310-7243-9564-69218FD4058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US" sz="4400" b="0" i="0" u="none" strike="noStrike" kern="1200" cap="all">
          <a:ln>
            <a:noFill/>
          </a:ln>
          <a:solidFill>
            <a:srgbClr val="ED4C05"/>
          </a:solidFill>
          <a:latin typeface="Liberation Sans" pitchFamily="18"/>
        </a:defRPr>
      </a:lvl1pPr>
    </p:titleStyle>
    <p:bodyStyle>
      <a:lvl1pPr marL="0" marR="0" indent="0" hangingPunct="0">
        <a:spcBef>
          <a:spcPts val="0"/>
        </a:spcBef>
        <a:spcAft>
          <a:spcPts val="1414"/>
        </a:spcAft>
        <a:tabLst/>
        <a:defRPr lang="en-US" sz="3200" b="0" i="0" u="none" strike="noStrike" kern="1200" cap="none">
          <a:ln>
            <a:noFill/>
          </a:ln>
          <a:solidFill>
            <a:srgbClr val="FFFFFF"/>
          </a:solidFill>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8AEC5-2958-444F-AD3E-17B0AB8C81EB}"/>
              </a:ext>
            </a:extLst>
          </p:cNvPr>
          <p:cNvSpPr txBox="1">
            <a:spLocks noGrp="1"/>
          </p:cNvSpPr>
          <p:nvPr>
            <p:ph type="title"/>
          </p:nvPr>
        </p:nvSpPr>
        <p:spPr>
          <a:xfrm>
            <a:off x="503999" y="408600"/>
            <a:ext cx="9071640" cy="1262520"/>
          </a:xfrm>
          <a:prstGeom prst="rect">
            <a:avLst/>
          </a:prstGeom>
          <a:solidFill>
            <a:srgbClr val="FFFFFF">
              <a:alpha val="70000"/>
            </a:srgbClr>
          </a:solid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1707C1E2-DECD-4149-8C12-F056000DD374}"/>
              </a:ext>
            </a:extLst>
          </p:cNvPr>
          <p:cNvSpPr txBox="1">
            <a:spLocks noGrp="1"/>
          </p:cNvSpPr>
          <p:nvPr>
            <p:ph type="body" idx="1"/>
          </p:nvPr>
        </p:nvSpPr>
        <p:spPr>
          <a:xfrm>
            <a:off x="503999" y="2020679"/>
            <a:ext cx="9071640" cy="4675320"/>
          </a:xfrm>
          <a:prstGeom prst="rect">
            <a:avLst/>
          </a:prstGeom>
          <a:solidFill>
            <a:srgbClr val="FFFFFF">
              <a:alpha val="50000"/>
            </a:srgbClr>
          </a:solid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39A2E-78B5-2B45-9B41-51120F287B26}"/>
              </a:ext>
            </a:extLst>
          </p:cNvPr>
          <p:cNvSpPr txBox="1">
            <a:spLocks noGrp="1"/>
          </p:cNvSpPr>
          <p:nvPr>
            <p:ph type="dt" sz="half" idx="2"/>
          </p:nvPr>
        </p:nvSpPr>
        <p:spPr>
          <a:xfrm>
            <a:off x="216000" y="6886800"/>
            <a:ext cx="2348280" cy="521280"/>
          </a:xfrm>
          <a:prstGeom prst="rect">
            <a:avLst/>
          </a:prstGeom>
          <a:noFill/>
          <a:ln>
            <a:noFill/>
          </a:ln>
        </p:spPr>
        <p:txBody>
          <a:bodyPr vert="horz" lIns="0" tIns="0" rIns="0" bIns="0" anchor="b" anchorCtr="0">
            <a:noAutofit/>
          </a:bodyPr>
          <a:lstStyle>
            <a:lvl1pPr lvl="0" rtl="0" hangingPunct="0">
              <a:buNone/>
              <a:tabLst/>
              <a:defRPr lang="en-US" sz="1400">
                <a:latin typeface="Liberation Sans"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3519AD1D-DB25-2847-8A58-6FB80524C437}"/>
              </a:ext>
            </a:extLst>
          </p:cNvPr>
          <p:cNvSpPr txBox="1">
            <a:spLocks noGrp="1"/>
          </p:cNvSpPr>
          <p:nvPr>
            <p:ph type="ftr" sz="quarter" idx="3"/>
          </p:nvPr>
        </p:nvSpPr>
        <p:spPr>
          <a:xfrm>
            <a:off x="3447360" y="6886800"/>
            <a:ext cx="3195000" cy="521280"/>
          </a:xfrm>
          <a:prstGeom prst="rect">
            <a:avLst/>
          </a:prstGeom>
          <a:noFill/>
          <a:ln>
            <a:noFill/>
          </a:ln>
        </p:spPr>
        <p:txBody>
          <a:bodyPr vert="horz" lIns="0" tIns="0" rIns="0" bIns="0" anchor="b" anchorCtr="0">
            <a:noAutofit/>
          </a:bodyPr>
          <a:lstStyle>
            <a:lvl1pPr lvl="0" algn="ctr" rtl="0" hangingPunct="0">
              <a:buNone/>
              <a:tabLst/>
              <a:defRPr lang="en-US" sz="1400">
                <a:latin typeface="Liberation Sans"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005D0F48-C4D2-5C42-BAD3-9975D6B82AD1}"/>
              </a:ext>
            </a:extLst>
          </p:cNvPr>
          <p:cNvSpPr txBox="1">
            <a:spLocks noGrp="1"/>
          </p:cNvSpPr>
          <p:nvPr>
            <p:ph type="sldNum" sz="quarter" idx="4"/>
          </p:nvPr>
        </p:nvSpPr>
        <p:spPr>
          <a:xfrm>
            <a:off x="7623360" y="6886800"/>
            <a:ext cx="2348280" cy="521280"/>
          </a:xfrm>
          <a:prstGeom prst="rect">
            <a:avLst/>
          </a:prstGeom>
          <a:noFill/>
          <a:ln>
            <a:noFill/>
          </a:ln>
        </p:spPr>
        <p:txBody>
          <a:bodyPr vert="horz" lIns="0" tIns="0" rIns="0" bIns="0" anchor="b" anchorCtr="0">
            <a:noAutofit/>
          </a:bodyPr>
          <a:lstStyle>
            <a:lvl1pPr lvl="0" algn="r" rtl="0" hangingPunct="0">
              <a:buNone/>
              <a:tabLst/>
              <a:defRPr lang="en-US" sz="1400">
                <a:latin typeface="Liberation Sans" pitchFamily="18"/>
                <a:ea typeface="DejaVu Sans" pitchFamily="2"/>
                <a:cs typeface="DejaVu Sans" pitchFamily="2"/>
              </a:defRPr>
            </a:lvl1pPr>
          </a:lstStyle>
          <a:p>
            <a:pPr lvl="0"/>
            <a:fld id="{E9AF9C63-BD6D-2F4F-B8A0-8E1E0A7EB2AF}"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US" sz="4400" b="0" i="0" u="none" strike="noStrike" kern="1200" cap="none">
          <a:ln>
            <a:noFill/>
          </a:ln>
          <a:latin typeface="Liberation Sans" pitchFamily="18"/>
        </a:defRPr>
      </a:lvl1pPr>
    </p:titleStyle>
    <p:bodyStyle>
      <a:lvl1pPr marL="0" marR="0" indent="0" hangingPunct="0">
        <a:spcBef>
          <a:spcPts val="0"/>
        </a:spcBef>
        <a:spcAft>
          <a:spcPts val="1414"/>
        </a:spcAft>
        <a:tabLst/>
        <a:defRPr lang="en-US" sz="320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489A6389-27EB-644A-9B66-0711669B800E}"/>
              </a:ext>
            </a:extLst>
          </p:cNvPr>
          <p:cNvPicPr>
            <a:picLocks noChangeAspect="1"/>
          </p:cNvPicPr>
          <p:nvPr/>
        </p:nvPicPr>
        <p:blipFill>
          <a:blip r:embed="rId13"/>
          <a:stretch>
            <a:fillRect/>
          </a:stretch>
        </p:blipFill>
        <p:spPr>
          <a:xfrm>
            <a:off x="-16920" y="-12240"/>
            <a:ext cx="10096920" cy="948240"/>
          </a:xfrm>
          <a:prstGeom prst="rect">
            <a:avLst/>
          </a:prstGeom>
          <a:noFill/>
          <a:ln>
            <a:noFill/>
          </a:ln>
        </p:spPr>
      </p:pic>
      <p:sp>
        <p:nvSpPr>
          <p:cNvPr id="3" name="Title Placeholder 2">
            <a:extLst>
              <a:ext uri="{FF2B5EF4-FFF2-40B4-BE49-F238E27FC236}">
                <a16:creationId xmlns:a16="http://schemas.microsoft.com/office/drawing/2014/main" id="{7281DE6E-CA5D-4C46-8AA8-4723F776D1E5}"/>
              </a:ext>
            </a:extLst>
          </p:cNvPr>
          <p:cNvSpPr txBox="1">
            <a:spLocks noGrp="1"/>
          </p:cNvSpPr>
          <p:nvPr>
            <p:ph type="title"/>
          </p:nvPr>
        </p:nvSpPr>
        <p:spPr>
          <a:xfrm>
            <a:off x="503999" y="969840"/>
            <a:ext cx="9071640" cy="104615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7D07A1BC-3DE4-8742-886E-633804B8565D}"/>
              </a:ext>
            </a:extLst>
          </p:cNvPr>
          <p:cNvSpPr txBox="1">
            <a:spLocks noGrp="1"/>
          </p:cNvSpPr>
          <p:nvPr>
            <p:ph type="body" idx="1"/>
          </p:nvPr>
        </p:nvSpPr>
        <p:spPr>
          <a:xfrm>
            <a:off x="503999" y="2232000"/>
            <a:ext cx="9071640" cy="439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14E1C-E16E-1D49-B595-D063BF6EEBAF}"/>
              </a:ext>
            </a:extLst>
          </p:cNvPr>
          <p:cNvSpPr txBox="1">
            <a:spLocks noGrp="1"/>
          </p:cNvSpPr>
          <p:nvPr>
            <p:ph type="dt" sz="half" idx="2"/>
          </p:nvPr>
        </p:nvSpPr>
        <p:spPr>
          <a:xfrm>
            <a:off x="180000" y="6887160"/>
            <a:ext cx="2348280" cy="521280"/>
          </a:xfrm>
          <a:prstGeom prst="rect">
            <a:avLst/>
          </a:prstGeom>
          <a:noFill/>
          <a:ln>
            <a:noFill/>
          </a:ln>
        </p:spPr>
        <p:txBody>
          <a:bodyPr vert="horz" lIns="0" tIns="0" rIns="0" bIns="0" anchor="b" anchorCtr="0">
            <a:noAutofit/>
          </a:bodyPr>
          <a:lstStyle>
            <a:lvl1pPr lvl="0" rtl="0" hangingPunct="0">
              <a:buNone/>
              <a:tabLst/>
              <a:defRPr lang="en-US" sz="1400">
                <a:latin typeface="Liberation Sans"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2EA0A8B6-B57E-E64F-BDDD-ED2335929685}"/>
              </a:ext>
            </a:extLst>
          </p:cNvPr>
          <p:cNvSpPr txBox="1">
            <a:spLocks noGrp="1"/>
          </p:cNvSpPr>
          <p:nvPr>
            <p:ph type="ftr" sz="quarter" idx="3"/>
          </p:nvPr>
        </p:nvSpPr>
        <p:spPr>
          <a:xfrm>
            <a:off x="3447360" y="6887160"/>
            <a:ext cx="3195000" cy="521280"/>
          </a:xfrm>
          <a:prstGeom prst="rect">
            <a:avLst/>
          </a:prstGeom>
          <a:noFill/>
          <a:ln>
            <a:noFill/>
          </a:ln>
        </p:spPr>
        <p:txBody>
          <a:bodyPr vert="horz" lIns="0" tIns="0" rIns="0" bIns="0" anchor="b" anchorCtr="0">
            <a:noAutofit/>
          </a:bodyPr>
          <a:lstStyle>
            <a:lvl1pPr lvl="0" algn="ctr" rtl="0" hangingPunct="0">
              <a:buNone/>
              <a:tabLst/>
              <a:defRPr lang="en-US" sz="1400">
                <a:latin typeface="Liberation Sans"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BD839658-1C71-5348-A28D-018E643DDCB7}"/>
              </a:ext>
            </a:extLst>
          </p:cNvPr>
          <p:cNvSpPr txBox="1">
            <a:spLocks noGrp="1"/>
          </p:cNvSpPr>
          <p:nvPr>
            <p:ph type="sldNum" sz="quarter" idx="4"/>
          </p:nvPr>
        </p:nvSpPr>
        <p:spPr>
          <a:xfrm>
            <a:off x="7587360" y="6887160"/>
            <a:ext cx="2348280" cy="521280"/>
          </a:xfrm>
          <a:prstGeom prst="rect">
            <a:avLst/>
          </a:prstGeom>
          <a:noFill/>
          <a:ln>
            <a:noFill/>
          </a:ln>
        </p:spPr>
        <p:txBody>
          <a:bodyPr vert="horz" lIns="0" tIns="0" rIns="0" bIns="0" anchor="b" anchorCtr="0">
            <a:noAutofit/>
          </a:bodyPr>
          <a:lstStyle>
            <a:lvl1pPr lvl="0" algn="r" rtl="0" hangingPunct="0">
              <a:buNone/>
              <a:tabLst/>
              <a:defRPr lang="en-US" sz="1400">
                <a:latin typeface="Liberation Sans" pitchFamily="18"/>
                <a:ea typeface="DejaVu Sans" pitchFamily="2"/>
                <a:cs typeface="DejaVu Sans" pitchFamily="2"/>
              </a:defRPr>
            </a:lvl1pPr>
          </a:lstStyle>
          <a:p>
            <a:pPr lvl="0"/>
            <a:fld id="{C010767D-BB66-BE4D-AEF8-04AF0E9C1748}"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hangingPunct="0">
        <a:tabLst/>
        <a:defRPr lang="en-US" sz="4400" b="0" i="0" u="none" strike="noStrike" kern="1200" cap="none">
          <a:ln>
            <a:noFill/>
          </a:ln>
          <a:latin typeface="Liberation Sans" pitchFamily="18"/>
        </a:defRPr>
      </a:lvl1pPr>
    </p:titleStyle>
    <p:bodyStyle>
      <a:lvl1pPr hangingPunct="0">
        <a:spcBef>
          <a:spcPts val="0"/>
        </a:spcBef>
        <a:spcAft>
          <a:spcPts val="1417"/>
        </a:spcAft>
        <a:tabLst/>
        <a:defRPr lang="en-US" sz="320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u6mu5B-YZU8"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en.wikipedia.org/wiki/Hyperviso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D42E-0030-0044-966C-82C458AFF33D}"/>
              </a:ext>
            </a:extLst>
          </p:cNvPr>
          <p:cNvSpPr txBox="1">
            <a:spLocks noGrp="1"/>
          </p:cNvSpPr>
          <p:nvPr>
            <p:ph type="title" idx="4294967295"/>
          </p:nvPr>
        </p:nvSpPr>
        <p:spPr>
          <a:xfrm>
            <a:off x="182880" y="136440"/>
            <a:ext cx="9784080" cy="2606760"/>
          </a:xfrm>
        </p:spPr>
        <p:txBody>
          <a:bodyPr vert="horz"/>
          <a:lstStyle/>
          <a:p>
            <a:pPr lvl="0" rtl="0"/>
            <a:r>
              <a:rPr lang="en-US"/>
              <a:t>					 Virtualization:  </a:t>
            </a:r>
            <a:br>
              <a:rPr lang="en-US"/>
            </a:br>
            <a:r>
              <a:rPr lang="en-US"/>
              <a:t> Making Servers Work Harder</a:t>
            </a:r>
          </a:p>
        </p:txBody>
      </p:sp>
      <p:pic>
        <p:nvPicPr>
          <p:cNvPr id="3" name="">
            <a:extLst>
              <a:ext uri="{FF2B5EF4-FFF2-40B4-BE49-F238E27FC236}">
                <a16:creationId xmlns:a16="http://schemas.microsoft.com/office/drawing/2014/main" id="{586CBB9C-849A-5B4C-8F18-E67EAA0F2DDE}"/>
              </a:ext>
            </a:extLst>
          </p:cNvPr>
          <p:cNvPicPr>
            <a:picLocks noChangeAspect="1"/>
          </p:cNvPicPr>
          <p:nvPr/>
        </p:nvPicPr>
        <p:blipFill>
          <a:blip r:embed="rId3">
            <a:lum/>
            <a:alphaModFix/>
          </a:blip>
          <a:srcRect/>
          <a:stretch>
            <a:fillRect/>
          </a:stretch>
        </p:blipFill>
        <p:spPr>
          <a:xfrm>
            <a:off x="3017520" y="2926079"/>
            <a:ext cx="3859199" cy="3260160"/>
          </a:xfrm>
          <a:prstGeom prst="rect">
            <a:avLst/>
          </a:prstGeom>
          <a:noFill/>
          <a:ln>
            <a:noFill/>
          </a:ln>
        </p:spPr>
      </p:pic>
      <p:sp>
        <p:nvSpPr>
          <p:cNvPr id="4" name="TextBox 3">
            <a:extLst>
              <a:ext uri="{FF2B5EF4-FFF2-40B4-BE49-F238E27FC236}">
                <a16:creationId xmlns:a16="http://schemas.microsoft.com/office/drawing/2014/main" id="{4B12A780-915E-7F46-9FCE-6BCEF13E1EDD}"/>
              </a:ext>
            </a:extLst>
          </p:cNvPr>
          <p:cNvSpPr txBox="1"/>
          <p:nvPr/>
        </p:nvSpPr>
        <p:spPr>
          <a:xfrm>
            <a:off x="182880" y="6675119"/>
            <a:ext cx="9784080" cy="7851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600" b="0" i="0" u="none" strike="noStrike" kern="1200" cap="none">
                <a:ln>
                  <a:noFill/>
                </a:ln>
                <a:latin typeface="Liberation Sans" pitchFamily="18"/>
                <a:ea typeface="DejaVu Sans" pitchFamily="2"/>
                <a:cs typeface="DejaVu Sans" pitchFamily="2"/>
              </a:rPr>
              <a:t>Hinds CC:Spring 2020                                                                                             Programming 2 with C++</a:t>
            </a:r>
          </a:p>
          <a:p>
            <a:pPr marL="0" marR="0" lvl="0" indent="0" rtl="0" hangingPunct="0">
              <a:lnSpc>
                <a:spcPct val="100000"/>
              </a:lnSpc>
              <a:spcBef>
                <a:spcPts val="0"/>
              </a:spcBef>
              <a:spcAft>
                <a:spcPts val="0"/>
              </a:spcAft>
              <a:buNone/>
              <a:tabLst/>
            </a:pPr>
            <a:r>
              <a:rPr lang="en-US" sz="1600" b="0" i="0" u="none" strike="noStrike" kern="1200" cap="none">
                <a:ln>
                  <a:noFill/>
                </a:ln>
                <a:latin typeface="Liberation Sans" pitchFamily="18"/>
                <a:ea typeface="DejaVu Sans" pitchFamily="2"/>
                <a:cs typeface="DejaVu Sans" pitchFamily="2"/>
              </a:rPr>
              <a:t>                                        </a:t>
            </a:r>
          </a:p>
          <a:p>
            <a:pPr marL="0" marR="0" lvl="0" indent="0" rtl="0" hangingPunct="0">
              <a:lnSpc>
                <a:spcPct val="100000"/>
              </a:lnSpc>
              <a:spcBef>
                <a:spcPts val="0"/>
              </a:spcBef>
              <a:spcAft>
                <a:spcPts val="0"/>
              </a:spcAft>
              <a:buNone/>
              <a:tabLst/>
            </a:pPr>
            <a:r>
              <a:rPr lang="en-US" sz="1600" b="0" i="0" u="none" strike="noStrike" kern="1200" cap="none">
                <a:ln>
                  <a:noFill/>
                </a:ln>
                <a:latin typeface="Liberation Sans" pitchFamily="18"/>
                <a:ea typeface="DejaVu Sans" pitchFamily="2"/>
                <a:cs typeface="DejaVu Sans" pitchFamily="2"/>
              </a:rPr>
              <a:t>					Github:https://github.com/joshuamoore533/C-projects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DC53-08BC-AC41-BAF0-644D702241C7}"/>
              </a:ext>
            </a:extLst>
          </p:cNvPr>
          <p:cNvSpPr txBox="1">
            <a:spLocks noGrp="1"/>
          </p:cNvSpPr>
          <p:nvPr>
            <p:ph type="title" idx="4294967295"/>
          </p:nvPr>
        </p:nvSpPr>
        <p:spPr/>
        <p:txBody>
          <a:bodyPr vert="horz"/>
          <a:lstStyle/>
          <a:p>
            <a:pPr lvl="0" rtl="0"/>
            <a:r>
              <a:rPr lang="en-US"/>
              <a:t>Continued…..</a:t>
            </a:r>
          </a:p>
        </p:txBody>
      </p:sp>
      <p:sp>
        <p:nvSpPr>
          <p:cNvPr id="3" name="Text Placeholder 2">
            <a:extLst>
              <a:ext uri="{FF2B5EF4-FFF2-40B4-BE49-F238E27FC236}">
                <a16:creationId xmlns:a16="http://schemas.microsoft.com/office/drawing/2014/main" id="{75A7CD59-9C38-C14F-8B2D-4013DADD834D}"/>
              </a:ext>
            </a:extLst>
          </p:cNvPr>
          <p:cNvSpPr txBox="1">
            <a:spLocks noGrp="1"/>
          </p:cNvSpPr>
          <p:nvPr>
            <p:ph type="body" idx="4294967295"/>
          </p:nvPr>
        </p:nvSpPr>
        <p:spPr/>
        <p:txBody>
          <a:bodyPr vert="horz"/>
          <a:lstStyle/>
          <a:p>
            <a:pPr rtl="0"/>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29A5-E308-1A4F-AF5F-279DE920FAE0}"/>
              </a:ext>
            </a:extLst>
          </p:cNvPr>
          <p:cNvSpPr txBox="1">
            <a:spLocks noGrp="1"/>
          </p:cNvSpPr>
          <p:nvPr>
            <p:ph type="title" idx="4294967295"/>
          </p:nvPr>
        </p:nvSpPr>
        <p:spPr/>
        <p:txBody>
          <a:bodyPr vert="horz"/>
          <a:lstStyle/>
          <a:p>
            <a:pPr lvl="0" rtl="0"/>
            <a:r>
              <a:rPr lang="en-US"/>
              <a:t>The future of server virtualization</a:t>
            </a:r>
          </a:p>
        </p:txBody>
      </p:sp>
      <p:sp>
        <p:nvSpPr>
          <p:cNvPr id="3" name="Text Placeholder 2">
            <a:extLst>
              <a:ext uri="{FF2B5EF4-FFF2-40B4-BE49-F238E27FC236}">
                <a16:creationId xmlns:a16="http://schemas.microsoft.com/office/drawing/2014/main" id="{B39F86DE-3E72-F14A-A123-367A8B80D181}"/>
              </a:ext>
            </a:extLst>
          </p:cNvPr>
          <p:cNvSpPr txBox="1">
            <a:spLocks noGrp="1"/>
          </p:cNvSpPr>
          <p:nvPr>
            <p:ph type="body" idx="4294967295"/>
          </p:nvPr>
        </p:nvSpPr>
        <p:spPr/>
        <p:txBody>
          <a:bodyPr vert="horz"/>
          <a:lstStyle/>
          <a:p>
            <a:pPr rtl="0"/>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E013-F373-CF44-BF32-F2AF104D5EEA}"/>
              </a:ext>
            </a:extLst>
          </p:cNvPr>
          <p:cNvSpPr txBox="1">
            <a:spLocks noGrp="1"/>
          </p:cNvSpPr>
          <p:nvPr>
            <p:ph type="title" idx="4294967295"/>
          </p:nvPr>
        </p:nvSpPr>
        <p:spPr/>
        <p:txBody>
          <a:bodyPr vert="horz">
            <a:spAutoFit/>
          </a:bodyPr>
          <a:lstStyle/>
          <a:p>
            <a:pPr lvl="0" rtl="0"/>
            <a:r>
              <a:rPr lang="en-US"/>
              <a:t>    What is virtualization?</a:t>
            </a:r>
          </a:p>
        </p:txBody>
      </p:sp>
      <p:sp>
        <p:nvSpPr>
          <p:cNvPr id="3" name="Text Placeholder 2">
            <a:extLst>
              <a:ext uri="{FF2B5EF4-FFF2-40B4-BE49-F238E27FC236}">
                <a16:creationId xmlns:a16="http://schemas.microsoft.com/office/drawing/2014/main" id="{0854CBDE-1BA7-6244-932F-938B23AE77FB}"/>
              </a:ext>
            </a:extLst>
          </p:cNvPr>
          <p:cNvSpPr txBox="1">
            <a:spLocks noGrp="1"/>
          </p:cNvSpPr>
          <p:nvPr>
            <p:ph type="body" idx="4294967295"/>
          </p:nvPr>
        </p:nvSpPr>
        <p:spPr/>
        <p:txBody>
          <a:bodyPr vert="horz"/>
          <a:lstStyle/>
          <a:p>
            <a:pPr lvl="0" rtl="0">
              <a:buSzPct val="45000"/>
              <a:buFont typeface="StarSymbol"/>
              <a:buChar char="●"/>
            </a:pPr>
            <a:r>
              <a:rPr lang="en-US"/>
              <a:t>Virtualization is technology that lets you create useful IT services using resources that are traditionally bound to hardware. It allows you to use a physical machine’s full capacity by distributing its capabilities among many users or environments.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FAEE-2F17-3A48-B08B-31FC22BBD100}"/>
              </a:ext>
            </a:extLst>
          </p:cNvPr>
          <p:cNvSpPr txBox="1">
            <a:spLocks noGrp="1"/>
          </p:cNvSpPr>
          <p:nvPr>
            <p:ph type="title" idx="4294967295"/>
          </p:nvPr>
        </p:nvSpPr>
        <p:spPr/>
        <p:txBody>
          <a:bodyPr vert="horz">
            <a:spAutoFit/>
          </a:bodyPr>
          <a:lstStyle/>
          <a:p>
            <a:pPr lvl="0" rtl="0"/>
            <a:r>
              <a:rPr lang="en-US"/>
              <a:t>Its been around for a while</a:t>
            </a:r>
          </a:p>
        </p:txBody>
      </p:sp>
      <p:sp>
        <p:nvSpPr>
          <p:cNvPr id="3" name="Text Placeholder 2">
            <a:extLst>
              <a:ext uri="{FF2B5EF4-FFF2-40B4-BE49-F238E27FC236}">
                <a16:creationId xmlns:a16="http://schemas.microsoft.com/office/drawing/2014/main" id="{83052D03-225C-2F4D-91BB-DAA79F692AA3}"/>
              </a:ext>
            </a:extLst>
          </p:cNvPr>
          <p:cNvSpPr txBox="1">
            <a:spLocks noGrp="1"/>
          </p:cNvSpPr>
          <p:nvPr>
            <p:ph type="body" idx="4294967295"/>
          </p:nvPr>
        </p:nvSpPr>
        <p:spPr>
          <a:xfrm>
            <a:off x="457200" y="3474720"/>
            <a:ext cx="9071640" cy="2697120"/>
          </a:xfrm>
        </p:spPr>
        <p:txBody>
          <a:bodyPr vert="horz"/>
          <a:lstStyle/>
          <a:p>
            <a:pPr lvl="0" rtl="0">
              <a:buSzPct val="45000"/>
              <a:buFont typeface="StarSymbol"/>
              <a:buChar char="●"/>
            </a:pPr>
            <a:r>
              <a:rPr lang="en-US" sz="1000"/>
              <a:t>While virtualization technology can be </a:t>
            </a:r>
            <a:r>
              <a:rPr lang="en-US" sz="1000">
                <a:hlinkClick r:id="rId3"/>
              </a:rPr>
              <a:t>sourced back to the 1960s</a:t>
            </a:r>
            <a:r>
              <a:rPr lang="en-US" sz="1000"/>
              <a:t>, it wasn’t widely adopted until the early 2000s. The technologies that enabled virtualization—like </a:t>
            </a:r>
            <a:r>
              <a:rPr lang="en-US" sz="1000">
                <a:hlinkClick r:id="rId4"/>
              </a:rPr>
              <a:t>hypervisors</a:t>
            </a:r>
            <a:r>
              <a:rPr lang="en-US" sz="1000"/>
              <a:t>—were developed decades ago to give multiple users simultaneous access to computers that performed batch processing. Batch processing was a popular computing style in the business sector that ran routine tasks thousands of times very quickly (like payroll).</a:t>
            </a:r>
          </a:p>
          <a:p>
            <a:pPr lvl="0" rtl="0">
              <a:buSzPct val="45000"/>
              <a:buFont typeface="StarSymbol"/>
              <a:buChar char="●"/>
            </a:pPr>
            <a:r>
              <a:rPr lang="en-US" sz="1000"/>
              <a:t>This is where virtualization really took off. It was the natural solution to 2 problems: companies could partition their servers and run legacy apps on multiple operating system types and versions. Servers started being used more efficiently (or not at all), thereby reducing the costs associated with purchase, set up, cooling, and 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9726-E78C-AA45-AA9C-DC60886AA4FF}"/>
              </a:ext>
            </a:extLst>
          </p:cNvPr>
          <p:cNvSpPr txBox="1">
            <a:spLocks noGrp="1"/>
          </p:cNvSpPr>
          <p:nvPr>
            <p:ph type="title" idx="4294967295"/>
          </p:nvPr>
        </p:nvSpPr>
        <p:spPr/>
        <p:txBody>
          <a:bodyPr vert="horz"/>
          <a:lstStyle/>
          <a:p>
            <a:pPr lvl="0" rtl="0"/>
            <a:r>
              <a:rPr lang="en-US"/>
              <a:t>How does virtualization work</a:t>
            </a:r>
          </a:p>
        </p:txBody>
      </p:sp>
      <p:sp>
        <p:nvSpPr>
          <p:cNvPr id="3" name="Text Placeholder 2">
            <a:extLst>
              <a:ext uri="{FF2B5EF4-FFF2-40B4-BE49-F238E27FC236}">
                <a16:creationId xmlns:a16="http://schemas.microsoft.com/office/drawing/2014/main" id="{98F79654-A3FA-AB47-9FE5-BC12D91157FC}"/>
              </a:ext>
            </a:extLst>
          </p:cNvPr>
          <p:cNvSpPr txBox="1">
            <a:spLocks noGrp="1"/>
          </p:cNvSpPr>
          <p:nvPr>
            <p:ph type="body" idx="4294967295"/>
          </p:nvPr>
        </p:nvSpPr>
        <p:spPr/>
        <p:txBody>
          <a:bodyPr vert="horz"/>
          <a:lstStyle/>
          <a:p>
            <a:pPr lvl="0" rtl="0">
              <a:buSzPct val="45000"/>
              <a:buFont typeface="StarSymbol"/>
              <a:buChar char="●"/>
            </a:pPr>
            <a:r>
              <a:rPr lang="en-US"/>
              <a:t>Software called hypervisors separate the physical resources from the virtual environments—the things that need those resources. Hypervisors can sit on top of an operating system (like on a laptop) or be installed directly onto hardware (like a server), which is how most enterprises virtualize. Hypervisors take your physical resources and divide them up so that virtual environments can use them.</a:t>
            </a:r>
          </a:p>
          <a:p>
            <a:pPr lvl="0" rtl="0">
              <a:buSzPct val="45000"/>
              <a:buFont typeface="StarSymbol"/>
              <a:buChar char="●"/>
            </a:pPr>
            <a:r>
              <a:rPr lang="en-US"/>
              <a:t>How virtualization works</a:t>
            </a:r>
          </a:p>
          <a:p>
            <a:pPr lvl="0" rtl="0">
              <a:buSzPct val="45000"/>
              <a:buFont typeface="StarSymbol"/>
              <a:buChar char="●"/>
            </a:pPr>
            <a:endParaRPr lang="en-US"/>
          </a:p>
          <a:p>
            <a:pPr lvl="0" rtl="0">
              <a:buSzPct val="45000"/>
              <a:buFont typeface="StarSymbol"/>
              <a:buChar char="●"/>
            </a:pPr>
            <a:r>
              <a:rPr lang="en-US"/>
              <a:t>Resources are partitioned as needed from the physical environment to the many virtual environments. Users interact with and run computations within the virtual environment (typically called a guest machine or virtual machine). The virtual machine functions as a single data file. And like any digital file, it can be moved from one computer to another, opened in either one, and be expected to work the same.</a:t>
            </a:r>
          </a:p>
          <a:p>
            <a:pPr lvl="0" rtl="0">
              <a:buSzPct val="45000"/>
              <a:buFont typeface="StarSymbol"/>
              <a:buChar char="●"/>
            </a:pPr>
            <a:endParaRPr lang="en-US"/>
          </a:p>
          <a:p>
            <a:pPr lvl="0" rtl="0">
              <a:buSzPct val="45000"/>
              <a:buFont typeface="StarSymbol"/>
              <a:buChar char="●"/>
            </a:pPr>
            <a:r>
              <a:rPr lang="en-US"/>
              <a:t>When the virtual environment is running and a user or program issues an instruction that requires additional resources from the physical environment, the hypervisor relays the request to the physical system and caches the changes—which all happens at close to native speed (particularly if the request is sent through an open source hypervisor based on KVM, the Kernel-based Virtual Machine).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EDA0-8C73-7D49-894F-C6001B58802D}"/>
              </a:ext>
            </a:extLst>
          </p:cNvPr>
          <p:cNvSpPr txBox="1">
            <a:spLocks noGrp="1"/>
          </p:cNvSpPr>
          <p:nvPr>
            <p:ph type="title" idx="4294967295"/>
          </p:nvPr>
        </p:nvSpPr>
        <p:spPr/>
        <p:txBody>
          <a:bodyPr vert="horz"/>
          <a:lstStyle/>
          <a:p>
            <a:pPr lvl="0" rtl="0"/>
            <a:r>
              <a:rPr lang="en-US"/>
              <a:t>Types of virtualization</a:t>
            </a:r>
          </a:p>
        </p:txBody>
      </p:sp>
      <p:sp>
        <p:nvSpPr>
          <p:cNvPr id="3" name="Text Placeholder 2">
            <a:extLst>
              <a:ext uri="{FF2B5EF4-FFF2-40B4-BE49-F238E27FC236}">
                <a16:creationId xmlns:a16="http://schemas.microsoft.com/office/drawing/2014/main" id="{5E30C376-0439-D84F-BC18-B57D46462E0B}"/>
              </a:ext>
            </a:extLst>
          </p:cNvPr>
          <p:cNvSpPr txBox="1">
            <a:spLocks noGrp="1"/>
          </p:cNvSpPr>
          <p:nvPr>
            <p:ph type="body" idx="4294967295"/>
          </p:nvPr>
        </p:nvSpPr>
        <p:spPr/>
        <p:txBody>
          <a:bodyPr vert="horz"/>
          <a:lstStyle/>
          <a:p>
            <a:pPr lvl="0" rtl="0">
              <a:buSzPct val="45000"/>
              <a:buFont typeface="StarSymbol"/>
              <a:buChar char="●"/>
            </a:pPr>
            <a:r>
              <a:rPr lang="en-US"/>
              <a:t>Data virtualization</a:t>
            </a:r>
          </a:p>
          <a:p>
            <a:pPr lvl="0" rtl="0">
              <a:buSzPct val="45000"/>
              <a:buFont typeface="StarSymbol"/>
              <a:buChar char="●"/>
            </a:pPr>
            <a:r>
              <a:rPr lang="en-US"/>
              <a:t>data virtualization</a:t>
            </a:r>
          </a:p>
          <a:p>
            <a:pPr lvl="0" rtl="0">
              <a:buSzPct val="45000"/>
              <a:buFont typeface="StarSymbol"/>
              <a:buChar char="●"/>
            </a:pPr>
            <a:endParaRPr lang="en-US"/>
          </a:p>
          <a:p>
            <a:pPr lvl="0" rtl="0">
              <a:buSzPct val="45000"/>
              <a:buFont typeface="StarSymbol"/>
              <a:buChar char="●"/>
            </a:pPr>
            <a:r>
              <a:rPr lang="en-US"/>
              <a:t>Data that’s spread all over can be consolidated into a single source. Data virtualization allows companies to treat data as a dynamic supply—providing processing capabilities that can bring together data from multiple sources, easily accommodate new data sources, and transform data according to user needs. Data virtualization tools sit in front of multiple data sources and allows them to be treated as single source, delivering the needed data—in the required form—at the right time to any application or user.</a:t>
            </a:r>
          </a:p>
          <a:p>
            <a:pPr lvl="0" rtl="0">
              <a:buSzPct val="45000"/>
              <a:buFont typeface="StarSymbol"/>
              <a:buChar char="●"/>
            </a:pPr>
            <a:r>
              <a:rPr lang="en-US"/>
              <a:t>Desktop virtualization</a:t>
            </a:r>
          </a:p>
          <a:p>
            <a:pPr lvl="0" rtl="0">
              <a:buSzPct val="45000"/>
              <a:buFont typeface="StarSymbol"/>
              <a:buChar char="●"/>
            </a:pPr>
            <a:r>
              <a:rPr lang="en-US"/>
              <a:t>desktop virtualization</a:t>
            </a:r>
          </a:p>
          <a:p>
            <a:pPr lvl="0" rtl="0">
              <a:buSzPct val="45000"/>
              <a:buFont typeface="StarSymbol"/>
              <a:buChar char="●"/>
            </a:pPr>
            <a:endParaRPr lang="en-US"/>
          </a:p>
          <a:p>
            <a:pPr lvl="0" rtl="0">
              <a:buSzPct val="45000"/>
              <a:buFont typeface="StarSymbol"/>
              <a:buChar char="●"/>
            </a:pPr>
            <a:r>
              <a:rPr lang="en-US"/>
              <a:t>Easily confused with operating system virtualization—which allows you to deploy multiple operating systems on a single machine—desktop virtualization allows a central administrator (or automated administration tool) to deploy simulated desktop environments to hundreds of physical machines at once. Unlike traditional desktop environments that are physically installed, configured, and updated on each machine, desktop virtualization allows admins to perform mass configurations, updates, and security checks on all virtual desktops.</a:t>
            </a:r>
          </a:p>
          <a:p>
            <a:pPr lvl="0" rtl="0">
              <a:buSzPct val="45000"/>
              <a:buFont typeface="StarSymbol"/>
              <a:buChar char="●"/>
            </a:pPr>
            <a:r>
              <a:rPr lang="en-US"/>
              <a:t>Server virtualization</a:t>
            </a:r>
          </a:p>
          <a:p>
            <a:pPr lvl="0" rtl="0">
              <a:buSzPct val="45000"/>
              <a:buFont typeface="StarSymbol"/>
              <a:buChar char="●"/>
            </a:pPr>
            <a:r>
              <a:rPr lang="en-US"/>
              <a:t>Server virtualization</a:t>
            </a:r>
          </a:p>
          <a:p>
            <a:pPr lvl="0" rtl="0">
              <a:buSzPct val="45000"/>
              <a:buFont typeface="StarSymbol"/>
              <a:buChar char="●"/>
            </a:pPr>
            <a:endParaRPr lang="en-US"/>
          </a:p>
          <a:p>
            <a:pPr lvl="0" rtl="0">
              <a:buSzPct val="45000"/>
              <a:buFont typeface="StarSymbol"/>
              <a:buChar char="●"/>
            </a:pPr>
            <a:r>
              <a:rPr lang="en-US"/>
              <a:t>Servers are computers designed to process a high volume of specific tasks really well so other computers—like laptops and desktops—can do a variety of other tasks. Virtualizing a server lets it to do more of those specific functions and involves partitioning it so that the components can be used to serve multiple functions.</a:t>
            </a:r>
          </a:p>
          <a:p>
            <a:pPr lvl="0" rtl="0">
              <a:buSzPct val="45000"/>
              <a:buFont typeface="StarSymbol"/>
              <a:buChar char="●"/>
            </a:pPr>
            <a:r>
              <a:rPr lang="en-US"/>
              <a:t>Learn more about server virtualization</a:t>
            </a:r>
          </a:p>
          <a:p>
            <a:pPr lvl="0" rtl="0">
              <a:buSzPct val="45000"/>
              <a:buFont typeface="StarSymbol"/>
              <a:buChar char="●"/>
            </a:pPr>
            <a:r>
              <a:rPr lang="en-US"/>
              <a:t>Operating system virtualization</a:t>
            </a:r>
          </a:p>
          <a:p>
            <a:pPr lvl="0" rtl="0">
              <a:buSzPct val="45000"/>
              <a:buFont typeface="StarSymbol"/>
              <a:buChar char="●"/>
            </a:pPr>
            <a:r>
              <a:rPr lang="en-US"/>
              <a:t>Operating system virtualization</a:t>
            </a:r>
          </a:p>
          <a:p>
            <a:pPr lvl="0" rtl="0">
              <a:buSzPct val="45000"/>
              <a:buFont typeface="StarSymbol"/>
              <a:buChar char="●"/>
            </a:pPr>
            <a:endParaRPr lang="en-US"/>
          </a:p>
          <a:p>
            <a:pPr lvl="0" rtl="0">
              <a:buSzPct val="45000"/>
              <a:buFont typeface="StarSymbol"/>
              <a:buChar char="●"/>
            </a:pPr>
            <a:r>
              <a:rPr lang="en-US"/>
              <a:t>Operating system virtualization happens at the kernel—the central task managers of operating systems. It’s a useful way to run Linux and Windows environments side-by-side. Enterprises can also push virtual operating systems to computers, which:</a:t>
            </a:r>
          </a:p>
          <a:p>
            <a:pPr lvl="0" rtl="0">
              <a:buSzPct val="45000"/>
              <a:buFont typeface="StarSymbol"/>
              <a:buChar char="●"/>
            </a:pPr>
            <a:endParaRPr lang="en-US"/>
          </a:p>
          <a:p>
            <a:pPr lvl="0" rtl="0">
              <a:buSzPct val="45000"/>
              <a:buFont typeface="StarSymbol"/>
              <a:buChar char="●"/>
            </a:pPr>
            <a:r>
              <a:rPr lang="en-US"/>
              <a:t>    Reduces bulk hardware costs, since the computers don’t require such high out-of-the-box capabilities.</a:t>
            </a:r>
          </a:p>
          <a:p>
            <a:pPr lvl="0" rtl="0">
              <a:buSzPct val="45000"/>
              <a:buFont typeface="StarSymbol"/>
              <a:buChar char="●"/>
            </a:pPr>
            <a:r>
              <a:rPr lang="en-US"/>
              <a:t>    Increases security, since all virtual instances can be monitored and isolated.</a:t>
            </a:r>
          </a:p>
          <a:p>
            <a:pPr lvl="0" rtl="0">
              <a:buSzPct val="45000"/>
              <a:buFont typeface="StarSymbol"/>
              <a:buChar char="●"/>
            </a:pPr>
            <a:r>
              <a:rPr lang="en-US"/>
              <a:t>    Limits time spent on IT services like software updates.</a:t>
            </a:r>
          </a:p>
          <a:p>
            <a:pPr lvl="0" rtl="0">
              <a:buSzPct val="45000"/>
              <a:buFont typeface="StarSymbol"/>
              <a:buChar char="●"/>
            </a:pPr>
            <a:endParaRPr lang="en-US"/>
          </a:p>
          <a:p>
            <a:pPr lvl="0" rtl="0">
              <a:buSzPct val="45000"/>
              <a:buFont typeface="StarSymbol"/>
              <a:buChar char="●"/>
            </a:pPr>
            <a:r>
              <a:rPr lang="en-US"/>
              <a:t>Learn more about operating system virtualization</a:t>
            </a:r>
          </a:p>
          <a:p>
            <a:pPr lvl="0" rtl="0">
              <a:buSzPct val="45000"/>
              <a:buFont typeface="StarSymbol"/>
              <a:buChar char="●"/>
            </a:pPr>
            <a:r>
              <a:rPr lang="en-US"/>
              <a:t>Network functions virtualization</a:t>
            </a:r>
          </a:p>
          <a:p>
            <a:pPr lvl="0" rtl="0">
              <a:buSzPct val="45000"/>
              <a:buFont typeface="StarSymbol"/>
              <a:buChar char="●"/>
            </a:pPr>
            <a:r>
              <a:rPr lang="en-US"/>
              <a:t>Network function virtualization</a:t>
            </a:r>
          </a:p>
          <a:p>
            <a:pPr lvl="0" rtl="0">
              <a:buSzPct val="45000"/>
              <a:buFont typeface="StarSymbol"/>
              <a:buChar char="●"/>
            </a:pPr>
            <a:endParaRPr lang="en-US"/>
          </a:p>
          <a:p>
            <a:pPr lvl="0" rtl="0">
              <a:buSzPct val="45000"/>
              <a:buFont typeface="StarSymbol"/>
              <a:buChar char="●"/>
            </a:pPr>
            <a:r>
              <a:rPr lang="en-US"/>
              <a:t>Network functions virtualization (NFV) separates a network's key functions (like directory services, file sharing, and IP configuration) so they can be distributed among environments. Once software functions are independent of the physical machines they once lived on, specific functions can be packaged together into a new network and assigned to an environment. Virtualizing networks reduces the number of physical components—like switches, routers, servers, cables, and hubs—that are needed to create multiple, independent networks, and it’s particularly popular in the telecommunications industry.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56F6-68D0-A641-9254-D85DFE568A61}"/>
              </a:ext>
            </a:extLst>
          </p:cNvPr>
          <p:cNvSpPr txBox="1">
            <a:spLocks noGrp="1"/>
          </p:cNvSpPr>
          <p:nvPr>
            <p:ph type="title" idx="4294967295"/>
          </p:nvPr>
        </p:nvSpPr>
        <p:spPr/>
        <p:txBody>
          <a:bodyPr vert="horz"/>
          <a:lstStyle/>
          <a:p>
            <a:pPr lvl="0" rtl="0"/>
            <a:r>
              <a:rPr lang="en-US"/>
              <a:t>Open source vs enterprise</a:t>
            </a:r>
          </a:p>
        </p:txBody>
      </p:sp>
      <p:sp>
        <p:nvSpPr>
          <p:cNvPr id="3" name="Text Placeholder 2">
            <a:extLst>
              <a:ext uri="{FF2B5EF4-FFF2-40B4-BE49-F238E27FC236}">
                <a16:creationId xmlns:a16="http://schemas.microsoft.com/office/drawing/2014/main" id="{F857CA74-9909-8A48-9C72-494D0398E0FA}"/>
              </a:ext>
            </a:extLst>
          </p:cNvPr>
          <p:cNvSpPr txBox="1">
            <a:spLocks noGrp="1"/>
          </p:cNvSpPr>
          <p:nvPr>
            <p:ph type="body" idx="4294967295"/>
          </p:nvPr>
        </p:nvSpPr>
        <p:spPr/>
        <p:txBody>
          <a:bodyPr vert="horz"/>
          <a:lstStyle/>
          <a:p>
            <a:pPr lvl="0" rtl="0">
              <a:buSzPct val="45000"/>
              <a:buFont typeface="StarSymbol"/>
              <a:buChar char="●"/>
            </a:pPr>
            <a:r>
              <a:rPr lang="en-US"/>
              <a:t>Because it’s not just about virtualization. It’s about what virtualization can (or can’t) do to support the technologies that depend on it.</a:t>
            </a:r>
          </a:p>
          <a:p>
            <a:pPr lvl="0" rtl="0">
              <a:buSzPct val="45000"/>
              <a:buFont typeface="StarSymbol"/>
              <a:buChar char="●"/>
            </a:pPr>
            <a:endParaRPr lang="en-US"/>
          </a:p>
          <a:p>
            <a:pPr lvl="0" rtl="0">
              <a:buSzPct val="45000"/>
              <a:buFont typeface="StarSymbol"/>
              <a:buChar char="●"/>
            </a:pPr>
            <a:r>
              <a:rPr lang="en-US"/>
              <a:t>Proprietary virtualization limits access to its source code, which is the key to making your IT infrastructure do what you want it to. These vendors regularly bind users to enterprise license agreements (ELAs) that increase your reliance on that vendor’s software. This can reduce your ability to invest in modern technologies like clouds, containers, and automation systems.</a:t>
            </a:r>
          </a:p>
          <a:p>
            <a:pPr lvl="0" rtl="0">
              <a:buSzPct val="45000"/>
              <a:buFont typeface="StarSymbol"/>
              <a:buChar char="●"/>
            </a:pPr>
            <a:endParaRPr lang="en-US"/>
          </a:p>
          <a:p>
            <a:pPr lvl="0" rtl="0">
              <a:buSzPct val="45000"/>
              <a:buFont typeface="StarSymbol"/>
              <a:buChar char="●"/>
            </a:pPr>
            <a:r>
              <a:rPr lang="en-US"/>
              <a:t>On the other hand, open source virtualization gives users complete control over the infrastructure it creates and everything that relies on it. That means you can modify it to work with (or without) any vendor. And there’s no need for an ELA because there’s no source code to protect. It’s yours.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8DB2-092F-2D44-9B56-F9CCC0D059A2}"/>
              </a:ext>
            </a:extLst>
          </p:cNvPr>
          <p:cNvSpPr txBox="1">
            <a:spLocks noGrp="1"/>
          </p:cNvSpPr>
          <p:nvPr>
            <p:ph type="title" idx="4294967295"/>
          </p:nvPr>
        </p:nvSpPr>
        <p:spPr/>
        <p:txBody>
          <a:bodyPr vert="horz"/>
          <a:lstStyle/>
          <a:p>
            <a:pPr lvl="0" rtl="0"/>
            <a:r>
              <a:rPr lang="en-US"/>
              <a:t>Desktop Virtualization</a:t>
            </a:r>
          </a:p>
        </p:txBody>
      </p:sp>
      <p:sp>
        <p:nvSpPr>
          <p:cNvPr id="3" name="Text Placeholder 2">
            <a:extLst>
              <a:ext uri="{FF2B5EF4-FFF2-40B4-BE49-F238E27FC236}">
                <a16:creationId xmlns:a16="http://schemas.microsoft.com/office/drawing/2014/main" id="{9695010A-D86A-0449-BB5E-5BD5FBB779FA}"/>
              </a:ext>
            </a:extLst>
          </p:cNvPr>
          <p:cNvSpPr txBox="1">
            <a:spLocks noGrp="1"/>
          </p:cNvSpPr>
          <p:nvPr>
            <p:ph type="body" idx="4294967295"/>
          </p:nvPr>
        </p:nvSpPr>
        <p:spPr/>
        <p:txBody>
          <a:bodyPr vert="horz"/>
          <a:lstStyle/>
          <a:p>
            <a:pPr rtl="0"/>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6661-4D3F-794D-920B-F21700E0B897}"/>
              </a:ext>
            </a:extLst>
          </p:cNvPr>
          <p:cNvSpPr txBox="1">
            <a:spLocks noGrp="1"/>
          </p:cNvSpPr>
          <p:nvPr>
            <p:ph type="title" idx="4294967295"/>
          </p:nvPr>
        </p:nvSpPr>
        <p:spPr/>
        <p:txBody>
          <a:bodyPr vert="horz"/>
          <a:lstStyle/>
          <a:p>
            <a:pPr lvl="0" rtl="0"/>
            <a:r>
              <a:rPr lang="en-US"/>
              <a:t>Ways virtualization affects you</a:t>
            </a:r>
          </a:p>
        </p:txBody>
      </p:sp>
      <p:sp>
        <p:nvSpPr>
          <p:cNvPr id="3" name="Text Placeholder 2">
            <a:extLst>
              <a:ext uri="{FF2B5EF4-FFF2-40B4-BE49-F238E27FC236}">
                <a16:creationId xmlns:a16="http://schemas.microsoft.com/office/drawing/2014/main" id="{8E36C734-E723-3D49-9632-BBAFBA9A3D5D}"/>
              </a:ext>
            </a:extLst>
          </p:cNvPr>
          <p:cNvSpPr txBox="1">
            <a:spLocks noGrp="1"/>
          </p:cNvSpPr>
          <p:nvPr>
            <p:ph type="body" idx="4294967295"/>
          </p:nvPr>
        </p:nvSpPr>
        <p:spPr/>
        <p:txBody>
          <a:bodyPr vert="horz"/>
          <a:lstStyle/>
          <a:p>
            <a:pPr lvl="0" rtl="0">
              <a:buSzPct val="45000"/>
              <a:buFont typeface="StarSymbol"/>
              <a:buChar char="●"/>
            </a:pPr>
            <a:r>
              <a:rPr lang="en-US"/>
              <a:t>Talk about geforce now and google stadia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E5BD-D27D-ED4A-8417-60C1E68B5659}"/>
              </a:ext>
            </a:extLst>
          </p:cNvPr>
          <p:cNvSpPr txBox="1">
            <a:spLocks noGrp="1"/>
          </p:cNvSpPr>
          <p:nvPr>
            <p:ph type="title" idx="4294967295"/>
          </p:nvPr>
        </p:nvSpPr>
        <p:spPr/>
        <p:txBody>
          <a:bodyPr vert="horz"/>
          <a:lstStyle/>
          <a:p>
            <a:pPr lvl="0" rtl="0"/>
            <a:r>
              <a:rPr lang="en-US"/>
              <a:t>Cool things using virtualization</a:t>
            </a:r>
          </a:p>
        </p:txBody>
      </p:sp>
      <p:sp>
        <p:nvSpPr>
          <p:cNvPr id="3" name="Text Placeholder 2">
            <a:extLst>
              <a:ext uri="{FF2B5EF4-FFF2-40B4-BE49-F238E27FC236}">
                <a16:creationId xmlns:a16="http://schemas.microsoft.com/office/drawing/2014/main" id="{567BD600-7F10-E74F-86E2-5844C95A4D26}"/>
              </a:ext>
            </a:extLst>
          </p:cNvPr>
          <p:cNvSpPr txBox="1">
            <a:spLocks noGrp="1"/>
          </p:cNvSpPr>
          <p:nvPr>
            <p:ph type="body" idx="4294967295"/>
          </p:nvPr>
        </p:nvSpPr>
        <p:spPr/>
        <p:txBody>
          <a:bodyPr vert="horz"/>
          <a:lstStyle/>
          <a:p>
            <a:pPr rtl="0"/>
            <a:endParaRPr lang="en-US"/>
          </a:p>
        </p:txBody>
      </p:sp>
    </p:spTree>
  </p:cSld>
  <p:clrMapOvr>
    <a:masterClrMapping/>
  </p:clrMapOvr>
</p:sld>
</file>

<file path=ppt/theme/theme1.xml><?xml version="1.0" encoding="utf-8"?>
<a:theme xmlns:a="http://schemas.openxmlformats.org/drawingml/2006/main" name="Ligh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s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ights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1078</Words>
  <Application>Microsoft Macintosh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Calibri</vt:lpstr>
      <vt:lpstr>Liberation Sans</vt:lpstr>
      <vt:lpstr>StarSymbol</vt:lpstr>
      <vt:lpstr>Lights</vt:lpstr>
      <vt:lpstr>Lights1</vt:lpstr>
      <vt:lpstr>Lights2</vt:lpstr>
      <vt:lpstr>      Virtualization:    Making Servers Work Harder</vt:lpstr>
      <vt:lpstr>    What is virtualization?</vt:lpstr>
      <vt:lpstr>Its been around for a while</vt:lpstr>
      <vt:lpstr>How does virtualization work</vt:lpstr>
      <vt:lpstr>Types of virtualization</vt:lpstr>
      <vt:lpstr>Open source vs enterprise</vt:lpstr>
      <vt:lpstr>Desktop Virtualization</vt:lpstr>
      <vt:lpstr>Ways virtualization affects you</vt:lpstr>
      <vt:lpstr>Cool things using virtualization</vt:lpstr>
      <vt:lpstr>Continued…..</vt:lpstr>
      <vt:lpstr>The future of server virtualization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Lights</dc:title>
  <cp:lastModifiedBy>Moore, Joshua J. (Student)</cp:lastModifiedBy>
  <cp:revision>8</cp:revision>
  <dcterms:created xsi:type="dcterms:W3CDTF">2020-02-28T19:16:56Z</dcterms:created>
  <dcterms:modified xsi:type="dcterms:W3CDTF">2020-03-03T18:35:21Z</dcterms:modified>
</cp:coreProperties>
</file>