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25" Type="http://schemas.openxmlformats.org/officeDocument/2006/relationships/font" Target="fonts/ProximaNova-italic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customXml" Target="../customXml/item3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Montserrat-italic.fntdata"/><Relationship Id="rId16" Type="http://schemas.openxmlformats.org/officeDocument/2006/relationships/slide" Target="slides/slide10.xml"/><Relationship Id="rId24" Type="http://schemas.openxmlformats.org/officeDocument/2006/relationships/font" Target="fonts/ProximaNova-bold.fntdata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customXml" Target="../customXml/item2.xml"/><Relationship Id="rId23" Type="http://schemas.openxmlformats.org/officeDocument/2006/relationships/font" Target="fonts/ProximaNova-regular.fntdata"/><Relationship Id="rId28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ustomXml" Target="../customXml/item1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font" Target="fonts/Montserrat-regular.fntdata"/><Relationship Id="rId30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udio.code.org/s/csd1-2022/lessons/6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dc5aa26a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dc5aa26a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Plan: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https://studio.code.org/s/csd1-2022/lessons/6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3dc5aa26a_19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3dc5aa26a_19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3dc5aa26a_19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3dc5aa26a_19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3dc5aa26a_19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3dc5aa26a_19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3dc5aa26a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3dc5aa26a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3dc5aa26a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3dc5aa26a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3dc5aa26a_19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3dc5aa26a_19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3dc5aa26a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3dc5aa26a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dc5aa26a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3dc5aa26a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3dc5aa26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3dc5aa26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dc5aa26a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dc5aa26a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3dc5aa26a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3dc5aa26a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3dc5aa26a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3dc5aa26a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3dc5aa26a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3dc5aa26a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3dc5aa26a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3dc5aa26a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3dc5aa26a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3dc5aa26a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ADBC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b="1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ADBC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b="1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Solving and Computing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Lesson 6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34"/>
          <p:cNvSpPr txBox="1"/>
          <p:nvPr/>
        </p:nvSpPr>
        <p:spPr>
          <a:xfrm>
            <a:off x="103650" y="458250"/>
            <a:ext cx="8318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App and Processing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For each app, choose one type of processing it uses and explain how it is used.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" name="Google Shape;15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725" y="2489825"/>
            <a:ext cx="1738550" cy="25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6700" y="2489825"/>
            <a:ext cx="1815883" cy="25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35"/>
          <p:cNvSpPr txBox="1"/>
          <p:nvPr/>
        </p:nvSpPr>
        <p:spPr>
          <a:xfrm>
            <a:off x="103650" y="458250"/>
            <a:ext cx="84273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More Processing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For each app, choose </a:t>
            </a: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two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 types of processing it uses and explain how they are used.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Google Shape;1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8550" y="2686575"/>
            <a:ext cx="1471875" cy="20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5300" y="2706287"/>
            <a:ext cx="1471875" cy="205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5876" y="2692412"/>
            <a:ext cx="1471875" cy="208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36"/>
          <p:cNvSpPr txBox="1"/>
          <p:nvPr/>
        </p:nvSpPr>
        <p:spPr>
          <a:xfrm>
            <a:off x="103650" y="458250"/>
            <a:ext cx="8936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Your App Idea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With your partner, think of a new app idea. 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2576412" rtl="0" algn="l">
              <a:spcBef>
                <a:spcPts val="100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inputs does it need? 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2576412" rtl="0" algn="l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outputs?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2576412" rtl="0" algn="l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types of processing does it use to change the input to output?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36"/>
          <p:cNvSpPr/>
          <p:nvPr/>
        </p:nvSpPr>
        <p:spPr>
          <a:xfrm>
            <a:off x="6697425" y="2122075"/>
            <a:ext cx="1818000" cy="27039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6"/>
          <p:cNvSpPr txBox="1"/>
          <p:nvPr/>
        </p:nvSpPr>
        <p:spPr>
          <a:xfrm>
            <a:off x="7122900" y="2557675"/>
            <a:ext cx="11535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sz="10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6 -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38"/>
          <p:cNvSpPr txBox="1"/>
          <p:nvPr/>
        </p:nvSpPr>
        <p:spPr>
          <a:xfrm>
            <a:off x="192875" y="684400"/>
            <a:ext cx="8786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We saw four different types of processing today, but there are many more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What’s another type of processing that you think would be useful?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kind of app might use it?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6 -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39"/>
          <p:cNvSpPr txBox="1"/>
          <p:nvPr/>
        </p:nvSpPr>
        <p:spPr>
          <a:xfrm>
            <a:off x="172953" y="358950"/>
            <a:ext cx="8798100" cy="4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Key Vocabulary: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Processing </a:t>
            </a: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 the thinking work computers do to turn input into output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6 -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Question of the Day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the different ways computers can process information?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/>
        </p:nvSpPr>
        <p:spPr>
          <a:xfrm>
            <a:off x="172953" y="282750"/>
            <a:ext cx="8798100" cy="4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Go on Code Studio to try out the birthday app. 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has three possible outputs. Try to find each one.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input to the app?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output?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180790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 you think the app decides which output to give to the user?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27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6 - Warm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7" name="Google Shape;1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7669" y="2431875"/>
            <a:ext cx="182970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/>
        </p:nvSpPr>
        <p:spPr>
          <a:xfrm>
            <a:off x="172953" y="282750"/>
            <a:ext cx="8798100" cy="4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Key Vocabulary: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Processing </a:t>
            </a: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 the thinking work computers do to turn input into output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8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6 -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Question of the Day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the different ways computers can process information?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9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6 -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103650" y="458250"/>
            <a:ext cx="8936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National Park Quiz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Try out this quiz about America's national parks.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2062062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How does this app use comparing and </a:t>
            </a: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if/then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 to turn the input into output?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0" name="Google Shape;1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482" y="2027396"/>
            <a:ext cx="2046825" cy="289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32"/>
          <p:cNvSpPr txBox="1"/>
          <p:nvPr/>
        </p:nvSpPr>
        <p:spPr>
          <a:xfrm>
            <a:off x="103650" y="458250"/>
            <a:ext cx="8936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How Many Countries...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This app tells you some fun facts different countries.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new kinds of processing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might it use to turn input to output?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325" y="2001925"/>
            <a:ext cx="2087425" cy="293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33"/>
          <p:cNvSpPr txBox="1"/>
          <p:nvPr/>
        </p:nvSpPr>
        <p:spPr>
          <a:xfrm>
            <a:off x="103650" y="458250"/>
            <a:ext cx="8936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Four Kinds of Processing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If/Then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- If something is true, do something else.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Comparing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- Check whether things are the same, or one is bigger than the other.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Finding a Match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- Search a list or group of things for a match.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1000"/>
              </a:spcAft>
              <a:buSzPts val="3000"/>
              <a:buFont typeface="Proxima Nova"/>
              <a:buChar char="●"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Counting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- Keep track of how many of something there are.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D9D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1BB6D2FB03324B9B599C108829C226" ma:contentTypeVersion="5" ma:contentTypeDescription="Create a new document." ma:contentTypeScope="" ma:versionID="d8a6dba36c1ecd41d993432eb9a3c20b">
  <xsd:schema xmlns:xsd="http://www.w3.org/2001/XMLSchema" xmlns:xs="http://www.w3.org/2001/XMLSchema" xmlns:p="http://schemas.microsoft.com/office/2006/metadata/properties" xmlns:ns2="55e9f38c-50f6-4d06-a116-ef6f48c13123" targetNamespace="http://schemas.microsoft.com/office/2006/metadata/properties" ma:root="true" ma:fieldsID="71f22f8a4e2994c61e349714fae6f5f0" ns2:_="">
    <xsd:import namespace="55e9f38c-50f6-4d06-a116-ef6f48c1312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e9f38c-50f6-4d06-a116-ef6f48c1312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5e9f38c-50f6-4d06-a116-ef6f48c13123" xsi:nil="true"/>
  </documentManagement>
</p:properties>
</file>

<file path=customXml/itemProps1.xml><?xml version="1.0" encoding="utf-8"?>
<ds:datastoreItem xmlns:ds="http://schemas.openxmlformats.org/officeDocument/2006/customXml" ds:itemID="{7DB9EE4D-3EBA-45E1-82F7-E1D83EA4FEC1}"/>
</file>

<file path=customXml/itemProps2.xml><?xml version="1.0" encoding="utf-8"?>
<ds:datastoreItem xmlns:ds="http://schemas.openxmlformats.org/officeDocument/2006/customXml" ds:itemID="{53DDE322-AA21-41DC-9A6E-AF0DB25C6390}"/>
</file>

<file path=customXml/itemProps3.xml><?xml version="1.0" encoding="utf-8"?>
<ds:datastoreItem xmlns:ds="http://schemas.openxmlformats.org/officeDocument/2006/customXml" ds:itemID="{0251C3B2-073E-4A1C-BB38-5C8E7C7FB852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0x010100861BB6D2FB03324B9B599C108829C226</vt:lpwstr>
  </property>
  <property fmtid="{D5CDD505-2E9C-101B-9397-08002B2CF9AE}" pid="3" name="Order">
    <vt:r8>6300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