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6c441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6c441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Plan: https://studio.code.org/s/csd1-2023/lessons/3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6c44137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6c44137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b6883f6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b6883f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6c4413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6c4413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16c44137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16c44137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6c4413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6c4413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26c798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26c798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6c44137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6c4413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b6883f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b6883f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6c4413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6c4413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6c4413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6c4413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6c4413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6c4413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6c4413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6c4413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6c44137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6c44137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297876" y="276551"/>
            <a:ext cx="8688600" cy="4738500"/>
          </a:xfrm>
          <a:prstGeom prst="roundRect">
            <a:avLst>
              <a:gd fmla="val 2901" name="adj"/>
            </a:avLst>
          </a:prstGeom>
          <a:solidFill>
            <a:srgbClr val="009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5"/>
          <p:cNvSpPr/>
          <p:nvPr/>
        </p:nvSpPr>
        <p:spPr>
          <a:xfrm>
            <a:off x="219550" y="195375"/>
            <a:ext cx="8688600" cy="4738500"/>
          </a:xfrm>
          <a:prstGeom prst="roundRect">
            <a:avLst>
              <a:gd fmla="val 2901" name="adj"/>
            </a:avLst>
          </a:prstGeom>
          <a:solidFill>
            <a:schemeClr val="lt1"/>
          </a:solidFill>
          <a:ln cap="flat" cmpd="sng" w="28575">
            <a:solidFill>
              <a:srgbClr val="292F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5"/>
          <p:cNvSpPr txBox="1"/>
          <p:nvPr>
            <p:ph type="title"/>
          </p:nvPr>
        </p:nvSpPr>
        <p:spPr>
          <a:xfrm>
            <a:off x="311700" y="331350"/>
            <a:ext cx="8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00" y="120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7" name="Google Shape;9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0700" y="4464790"/>
            <a:ext cx="359146" cy="3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Solving and Computing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Lesson 3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Exploring Problem Solving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</a:t>
            </a:r>
            <a:endParaRPr/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1152475"/>
            <a:ext cx="87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 on how you used the steps of the problem solving process for each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 Solving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350" y="1787452"/>
            <a:ext cx="2846350" cy="2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117875" y="68440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Understanding the Problem Solving Process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For each step in the problem solving process...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its purpose?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Why is it included?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Are there any kinds of problems that the problem solving process is particularly helpful at solving?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We saw today that without a well-defined problem the rest of the problem solving process is difficult to follow.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some questions or strategies we can use to help us better understand and define problems before we try to solve them?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3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Question of the Day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apply the problem solving process to many different kinds of problems?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416175" y="331350"/>
            <a:ext cx="8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Resources</a:t>
            </a:r>
            <a:endParaRPr/>
          </a:p>
        </p:txBody>
      </p:sp>
      <p:sp>
        <p:nvSpPr>
          <p:cNvPr id="108" name="Google Shape;108;p27"/>
          <p:cNvSpPr/>
          <p:nvPr/>
        </p:nvSpPr>
        <p:spPr>
          <a:xfrm rot="1363356">
            <a:off x="6749269" y="535371"/>
            <a:ext cx="2162219" cy="36493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Teachers!</a:t>
            </a:r>
            <a:endParaRPr/>
          </a:p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311700" y="97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 Overview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In this lesson, students apply the problem-solving process to three different problems in order to better understand the value of each step. They will solve a word search, arrange seating for a birthday party, and redesign a classroom. The problems grow increasingly complex and poorly defined to highlight how the problem-solving process is particularly helpful when tackling these types of problems. The lesson concludes with students reflecting on their experience with the problem-solving process. They will justify the inclusion of each step and will brainstorm questions or strategies that can help them better define open-ended problems, as this is often the most critical step.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This lesson will likely take two class periods or more to complete. The first two problems may fit into a single class period but the third will need to be moved to a second day.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More guidance and resources for this lesson are available in the</a:t>
            </a:r>
            <a:r>
              <a:rPr b="1" lang="en" sz="1600"/>
              <a:t> Lesson Plan: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https://studio.code.org/s/csd1-2023/lessons/3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Journal 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137601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Think of the silliest problem the problem solving process could help with. 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prepared to say how each step of the process could apply.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Warm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950" y="965175"/>
            <a:ext cx="2505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Question of the Day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apply the problem solving process to many different kinds of problems?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3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Search</a:t>
            </a:r>
            <a:endParaRPr/>
          </a:p>
        </p:txBody>
      </p:sp>
      <p:sp>
        <p:nvSpPr>
          <p:cNvPr id="137" name="Google Shape;13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into groups of 2-4 to do the word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to use the steps of the problem solving process: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</a:t>
            </a:r>
            <a:endParaRPr/>
          </a:p>
        </p:txBody>
      </p:sp>
      <p:pic>
        <p:nvPicPr>
          <p:cNvPr id="138" name="Google Shape;1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475" y="3011675"/>
            <a:ext cx="1828275" cy="18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20938"/>
            <a:ext cx="2505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Birthday Guests</a:t>
            </a:r>
            <a:endParaRPr/>
          </a:p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groups, read the Birthday Guests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starting the problem, try thinking about how to use the steps of the problem solving process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</a:t>
            </a:r>
            <a:endParaRPr/>
          </a:p>
        </p:txBody>
      </p:sp>
      <p:pic>
        <p:nvPicPr>
          <p:cNvPr id="147" name="Google Shape;1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401" y="2894775"/>
            <a:ext cx="2232900" cy="22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325" y="2260788"/>
            <a:ext cx="2505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Redesign Your Classroom</a:t>
            </a:r>
            <a:endParaRPr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311700" y="1152475"/>
            <a:ext cx="87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groups, start by choosing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your classroom plan do well?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down your goals.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Think about how to use the problem solving process while designing your classroom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you have an initial plan, share with another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your design based on the feedback you receive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625" y="554345"/>
            <a:ext cx="1534925" cy="14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673" y="2837350"/>
            <a:ext cx="1922783" cy="21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